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wdp" ContentType="image/vnd.ms-photo"/>
  <Default Extension="jp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9" r:id="rId2"/>
    <p:sldId id="260" r:id="rId3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1E4BC8"/>
    <a:srgbClr val="1429A0"/>
    <a:srgbClr val="0000FF"/>
    <a:srgbClr val="CCC9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3066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 smtClean="0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0BB18-9C0F-4695-B0A5-1FF21BC49174}" type="datetimeFigureOut">
              <a:rPr lang="ko-KR" altLang="en-US" smtClean="0"/>
              <a:t>2022-11-02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4D44A-9E8B-4EBC-A13C-8134DF66908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681851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0BB18-9C0F-4695-B0A5-1FF21BC49174}" type="datetimeFigureOut">
              <a:rPr lang="ko-KR" altLang="en-US" smtClean="0"/>
              <a:t>2022-11-02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4D44A-9E8B-4EBC-A13C-8134DF66908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990387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0BB18-9C0F-4695-B0A5-1FF21BC49174}" type="datetimeFigureOut">
              <a:rPr lang="ko-KR" altLang="en-US" smtClean="0"/>
              <a:t>2022-11-02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4D44A-9E8B-4EBC-A13C-8134DF66908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582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0BB18-9C0F-4695-B0A5-1FF21BC49174}" type="datetimeFigureOut">
              <a:rPr lang="ko-KR" altLang="en-US" smtClean="0"/>
              <a:t>2022-11-02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4D44A-9E8B-4EBC-A13C-8134DF66908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915465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0BB18-9C0F-4695-B0A5-1FF21BC49174}" type="datetimeFigureOut">
              <a:rPr lang="ko-KR" altLang="en-US" smtClean="0"/>
              <a:t>2022-11-02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4D44A-9E8B-4EBC-A13C-8134DF66908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935049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0BB18-9C0F-4695-B0A5-1FF21BC49174}" type="datetimeFigureOut">
              <a:rPr lang="ko-KR" altLang="en-US" smtClean="0"/>
              <a:t>2022-11-02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4D44A-9E8B-4EBC-A13C-8134DF66908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307295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0BB18-9C0F-4695-B0A5-1FF21BC49174}" type="datetimeFigureOut">
              <a:rPr lang="ko-KR" altLang="en-US" smtClean="0"/>
              <a:t>2022-11-02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4D44A-9E8B-4EBC-A13C-8134DF66908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128211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0BB18-9C0F-4695-B0A5-1FF21BC49174}" type="datetimeFigureOut">
              <a:rPr lang="ko-KR" altLang="en-US" smtClean="0"/>
              <a:t>2022-11-02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4D44A-9E8B-4EBC-A13C-8134DF66908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550112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0BB18-9C0F-4695-B0A5-1FF21BC49174}" type="datetimeFigureOut">
              <a:rPr lang="ko-KR" altLang="en-US" smtClean="0"/>
              <a:t>2022-11-02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4D44A-9E8B-4EBC-A13C-8134DF66908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342401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0BB18-9C0F-4695-B0A5-1FF21BC49174}" type="datetimeFigureOut">
              <a:rPr lang="ko-KR" altLang="en-US" smtClean="0"/>
              <a:t>2022-11-02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4D44A-9E8B-4EBC-A13C-8134DF66908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825415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0BB18-9C0F-4695-B0A5-1FF21BC49174}" type="datetimeFigureOut">
              <a:rPr lang="ko-KR" altLang="en-US" smtClean="0"/>
              <a:t>2022-11-02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4D44A-9E8B-4EBC-A13C-8134DF66908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759618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40BB18-9C0F-4695-B0A5-1FF21BC49174}" type="datetimeFigureOut">
              <a:rPr lang="ko-KR" altLang="en-US" smtClean="0"/>
              <a:t>2022-11-02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74D44A-9E8B-4EBC-A13C-8134DF66908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229484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4684" y="-430"/>
            <a:ext cx="6907367" cy="99068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2855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그룹 2"/>
          <p:cNvGrpSpPr/>
          <p:nvPr/>
        </p:nvGrpSpPr>
        <p:grpSpPr>
          <a:xfrm>
            <a:off x="-45898" y="575900"/>
            <a:ext cx="6903898" cy="9330099"/>
            <a:chOff x="0" y="575900"/>
            <a:chExt cx="6858000" cy="9330099"/>
          </a:xfrm>
        </p:grpSpPr>
        <p:pic>
          <p:nvPicPr>
            <p:cNvPr id="4" name="그림 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575900"/>
              <a:ext cx="6858000" cy="9330099"/>
            </a:xfrm>
            <a:prstGeom prst="rect">
              <a:avLst/>
            </a:prstGeom>
          </p:spPr>
        </p:pic>
        <p:sp>
          <p:nvSpPr>
            <p:cNvPr id="5" name="직사각형 4"/>
            <p:cNvSpPr/>
            <p:nvPr/>
          </p:nvSpPr>
          <p:spPr>
            <a:xfrm>
              <a:off x="213563" y="4749270"/>
              <a:ext cx="5044237" cy="974558"/>
            </a:xfrm>
            <a:prstGeom prst="rect">
              <a:avLst/>
            </a:prstGeom>
            <a:solidFill>
              <a:srgbClr val="1429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" name="직사각형 5"/>
            <p:cNvSpPr/>
            <p:nvPr/>
          </p:nvSpPr>
          <p:spPr>
            <a:xfrm>
              <a:off x="360793" y="5606716"/>
              <a:ext cx="6187345" cy="1552073"/>
            </a:xfrm>
            <a:prstGeom prst="rect">
              <a:avLst/>
            </a:prstGeom>
            <a:solidFill>
              <a:srgbClr val="1429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pic>
        <p:nvPicPr>
          <p:cNvPr id="7" name="그림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2664"/>
          <a:stretch/>
        </p:blipFill>
        <p:spPr>
          <a:xfrm>
            <a:off x="213563" y="0"/>
            <a:ext cx="2401050" cy="575900"/>
          </a:xfrm>
          <a:prstGeom prst="rect">
            <a:avLst/>
          </a:prstGeom>
        </p:spPr>
      </p:pic>
      <p:sp>
        <p:nvSpPr>
          <p:cNvPr id="8" name="직사각형 7"/>
          <p:cNvSpPr/>
          <p:nvPr/>
        </p:nvSpPr>
        <p:spPr>
          <a:xfrm>
            <a:off x="1407695" y="1455821"/>
            <a:ext cx="4066673" cy="974558"/>
          </a:xfrm>
          <a:prstGeom prst="rect">
            <a:avLst/>
          </a:prstGeom>
          <a:solidFill>
            <a:srgbClr val="1E4B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407695" y="2335742"/>
            <a:ext cx="4066673" cy="974558"/>
          </a:xfrm>
          <a:prstGeom prst="rect">
            <a:avLst/>
          </a:prstGeom>
          <a:solidFill>
            <a:srgbClr val="1E4B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직사각형 9"/>
          <p:cNvSpPr/>
          <p:nvPr/>
        </p:nvSpPr>
        <p:spPr>
          <a:xfrm>
            <a:off x="317310" y="7327633"/>
            <a:ext cx="5698479" cy="2314077"/>
          </a:xfrm>
          <a:prstGeom prst="rect">
            <a:avLst/>
          </a:prstGeom>
          <a:solidFill>
            <a:srgbClr val="1429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직사각형 10"/>
          <p:cNvSpPr/>
          <p:nvPr/>
        </p:nvSpPr>
        <p:spPr>
          <a:xfrm>
            <a:off x="430131" y="9262135"/>
            <a:ext cx="5585658" cy="479027"/>
          </a:xfrm>
          <a:prstGeom prst="rect">
            <a:avLst/>
          </a:prstGeom>
          <a:solidFill>
            <a:srgbClr val="1429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직사각형 11"/>
          <p:cNvSpPr/>
          <p:nvPr/>
        </p:nvSpPr>
        <p:spPr>
          <a:xfrm>
            <a:off x="1318965" y="3828452"/>
            <a:ext cx="5081836" cy="586115"/>
          </a:xfrm>
          <a:prstGeom prst="rect">
            <a:avLst/>
          </a:prstGeom>
          <a:solidFill>
            <a:srgbClr val="CCC9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직사각형 12"/>
          <p:cNvSpPr/>
          <p:nvPr/>
        </p:nvSpPr>
        <p:spPr>
          <a:xfrm>
            <a:off x="1433343" y="3773950"/>
            <a:ext cx="4041025" cy="6309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sz="1400" b="1" spc="10" dirty="0" smtClean="0">
                <a:ln w="3175">
                  <a:solidFill>
                    <a:schemeClr val="tx1">
                      <a:lumMod val="85000"/>
                      <a:lumOff val="15000"/>
                      <a:alpha val="20000"/>
                    </a:schemeClr>
                  </a:solidFill>
                </a:ln>
                <a:latin typeface="+mn-ea"/>
              </a:rPr>
              <a:t>과정 시작 </a:t>
            </a:r>
            <a:r>
              <a:rPr lang="en-US" altLang="ko-KR" sz="1400" b="1" spc="10" dirty="0" smtClean="0">
                <a:ln w="3175">
                  <a:solidFill>
                    <a:schemeClr val="tx1">
                      <a:lumMod val="85000"/>
                      <a:lumOff val="15000"/>
                      <a:alpha val="20000"/>
                    </a:schemeClr>
                  </a:solidFill>
                </a:ln>
                <a:latin typeface="+mn-ea"/>
              </a:rPr>
              <a:t>5</a:t>
            </a:r>
            <a:r>
              <a:rPr lang="ko-KR" altLang="en-US" sz="1400" b="1" spc="10" dirty="0" smtClean="0">
                <a:ln w="3175">
                  <a:solidFill>
                    <a:schemeClr val="tx1">
                      <a:lumMod val="85000"/>
                      <a:lumOff val="15000"/>
                      <a:alpha val="20000"/>
                    </a:schemeClr>
                  </a:solidFill>
                </a:ln>
                <a:latin typeface="+mn-ea"/>
              </a:rPr>
              <a:t>일前  </a:t>
            </a:r>
            <a:r>
              <a:rPr lang="ko-KR" altLang="en-US" sz="1400" b="1" spc="10" dirty="0" smtClean="0">
                <a:ln w="3175">
                  <a:solidFill>
                    <a:schemeClr val="tx1">
                      <a:lumMod val="85000"/>
                      <a:lumOff val="15000"/>
                      <a:alpha val="20000"/>
                    </a:schemeClr>
                  </a:solidFill>
                </a:ln>
                <a:solidFill>
                  <a:srgbClr val="0000FF"/>
                </a:solidFill>
                <a:latin typeface="+mn-ea"/>
              </a:rPr>
              <a:t>수강신청 선착순 마감</a:t>
            </a:r>
            <a:endParaRPr lang="en-US" altLang="ko-KR" sz="1400" b="1" spc="10" dirty="0" smtClean="0">
              <a:ln w="3175">
                <a:solidFill>
                  <a:schemeClr val="tx1">
                    <a:lumMod val="85000"/>
                    <a:lumOff val="15000"/>
                    <a:alpha val="20000"/>
                  </a:schemeClr>
                </a:solidFill>
              </a:ln>
              <a:solidFill>
                <a:srgbClr val="0000FF"/>
              </a:solidFill>
              <a:latin typeface="+mn-ea"/>
            </a:endParaRPr>
          </a:p>
          <a:p>
            <a:pPr algn="ctr"/>
            <a:r>
              <a:rPr lang="ko-KR" altLang="en-US" sz="1400" b="1" spc="10" dirty="0" smtClean="0">
                <a:ln w="3175">
                  <a:solidFill>
                    <a:schemeClr val="tx1">
                      <a:lumMod val="85000"/>
                      <a:lumOff val="15000"/>
                      <a:alpha val="20000"/>
                    </a:schemeClr>
                  </a:solidFill>
                </a:ln>
                <a:solidFill>
                  <a:srgbClr val="FF0000"/>
                </a:solidFill>
                <a:latin typeface="+mn-ea"/>
              </a:rPr>
              <a:t>입과안내공문 발송 </a:t>
            </a:r>
            <a:r>
              <a:rPr lang="en-US" altLang="ko-KR" sz="1400" b="1" spc="10" dirty="0" smtClean="0">
                <a:ln w="3175">
                  <a:solidFill>
                    <a:schemeClr val="tx1">
                      <a:lumMod val="85000"/>
                      <a:lumOff val="15000"/>
                      <a:alpha val="20000"/>
                    </a:schemeClr>
                  </a:solidFill>
                </a:ln>
                <a:solidFill>
                  <a:srgbClr val="FF0000"/>
                </a:solidFill>
                <a:latin typeface="+mn-ea"/>
              </a:rPr>
              <a:t>[ </a:t>
            </a:r>
            <a:r>
              <a:rPr lang="ko-KR" altLang="en-US" sz="1400" b="1" spc="10" dirty="0" smtClean="0">
                <a:ln w="3175">
                  <a:solidFill>
                    <a:schemeClr val="tx1">
                      <a:lumMod val="85000"/>
                      <a:lumOff val="15000"/>
                      <a:alpha val="20000"/>
                    </a:schemeClr>
                  </a:solidFill>
                </a:ln>
                <a:solidFill>
                  <a:srgbClr val="FF0000"/>
                </a:solidFill>
                <a:latin typeface="+mn-ea"/>
              </a:rPr>
              <a:t>과정 시작 </a:t>
            </a:r>
            <a:r>
              <a:rPr lang="en-US" altLang="ko-KR" sz="1400" b="1" spc="10" dirty="0" smtClean="0">
                <a:ln w="3175">
                  <a:solidFill>
                    <a:schemeClr val="tx1">
                      <a:lumMod val="85000"/>
                      <a:lumOff val="15000"/>
                      <a:alpha val="20000"/>
                    </a:schemeClr>
                  </a:solidFill>
                </a:ln>
                <a:solidFill>
                  <a:srgbClr val="FF0000"/>
                </a:solidFill>
                <a:latin typeface="+mn-ea"/>
              </a:rPr>
              <a:t>3</a:t>
            </a:r>
            <a:r>
              <a:rPr lang="ko-KR" altLang="en-US" sz="1400" b="1" spc="10" dirty="0" smtClean="0">
                <a:ln w="3175">
                  <a:solidFill>
                    <a:schemeClr val="tx1">
                      <a:lumMod val="85000"/>
                      <a:lumOff val="15000"/>
                      <a:alpha val="20000"/>
                    </a:schemeClr>
                  </a:solidFill>
                </a:ln>
                <a:solidFill>
                  <a:srgbClr val="FF0000"/>
                </a:solidFill>
                <a:latin typeface="+mn-ea"/>
              </a:rPr>
              <a:t>일前</a:t>
            </a:r>
            <a:r>
              <a:rPr lang="en-US" altLang="ko-KR" sz="1400" b="1" spc="10" dirty="0" smtClean="0">
                <a:ln w="3175">
                  <a:solidFill>
                    <a:schemeClr val="tx1">
                      <a:lumMod val="85000"/>
                      <a:lumOff val="15000"/>
                      <a:alpha val="20000"/>
                    </a:schemeClr>
                  </a:solidFill>
                </a:ln>
                <a:solidFill>
                  <a:srgbClr val="FF0000"/>
                </a:solidFill>
                <a:latin typeface="+mn-ea"/>
              </a:rPr>
              <a:t>]</a:t>
            </a:r>
          </a:p>
        </p:txBody>
      </p:sp>
      <p:sp>
        <p:nvSpPr>
          <p:cNvPr id="14" name="직사각형 13"/>
          <p:cNvSpPr/>
          <p:nvPr/>
        </p:nvSpPr>
        <p:spPr>
          <a:xfrm>
            <a:off x="434998" y="7060398"/>
            <a:ext cx="6278881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ko-KR" sz="1100" b="1" spc="10" dirty="0" smtClean="0">
                <a:ln w="3175">
                  <a:solidFill>
                    <a:schemeClr val="tx1">
                      <a:lumMod val="85000"/>
                      <a:lumOff val="15000"/>
                      <a:alpha val="0"/>
                    </a:schemeClr>
                  </a:solidFill>
                </a:ln>
                <a:solidFill>
                  <a:schemeClr val="bg1"/>
                </a:solidFill>
                <a:latin typeface="+mn-ea"/>
              </a:rPr>
              <a:t>· </a:t>
            </a:r>
            <a:r>
              <a:rPr lang="ko-KR" altLang="en-US" sz="1100" b="1" spc="10" dirty="0" smtClean="0">
                <a:ln w="3175">
                  <a:solidFill>
                    <a:schemeClr val="tx1">
                      <a:lumMod val="85000"/>
                      <a:lumOff val="15000"/>
                      <a:alpha val="0"/>
                    </a:schemeClr>
                  </a:solidFill>
                </a:ln>
                <a:solidFill>
                  <a:schemeClr val="bg1"/>
                </a:solidFill>
                <a:latin typeface="+mn-ea"/>
              </a:rPr>
              <a:t>대  상 </a:t>
            </a:r>
            <a:r>
              <a:rPr lang="en-US" altLang="ko-KR" sz="1100" b="1" spc="10" dirty="0" smtClean="0">
                <a:ln w="3175">
                  <a:solidFill>
                    <a:schemeClr val="tx1">
                      <a:lumMod val="85000"/>
                      <a:lumOff val="15000"/>
                      <a:alpha val="0"/>
                    </a:schemeClr>
                  </a:solidFill>
                </a:ln>
                <a:solidFill>
                  <a:schemeClr val="bg1"/>
                </a:solidFill>
                <a:latin typeface="+mn-ea"/>
              </a:rPr>
              <a:t>: </a:t>
            </a:r>
            <a:r>
              <a:rPr lang="ko-KR" altLang="en-US" sz="1100" b="1" spc="10" dirty="0" smtClean="0">
                <a:ln w="3175">
                  <a:solidFill>
                    <a:schemeClr val="tx1">
                      <a:lumMod val="85000"/>
                      <a:lumOff val="15000"/>
                      <a:alpha val="0"/>
                    </a:schemeClr>
                  </a:solidFill>
                </a:ln>
                <a:solidFill>
                  <a:schemeClr val="bg1"/>
                </a:solidFill>
                <a:latin typeface="+mn-ea"/>
              </a:rPr>
              <a:t>삼성</a:t>
            </a:r>
            <a:r>
              <a:rPr lang="en-US" altLang="ko-KR" sz="1100" b="1" spc="10" dirty="0" smtClean="0">
                <a:ln w="3175">
                  <a:solidFill>
                    <a:schemeClr val="tx1">
                      <a:lumMod val="85000"/>
                      <a:lumOff val="15000"/>
                      <a:alpha val="0"/>
                    </a:schemeClr>
                  </a:solidFill>
                </a:ln>
                <a:solidFill>
                  <a:schemeClr val="bg1"/>
                </a:solidFill>
                <a:latin typeface="+mn-ea"/>
              </a:rPr>
              <a:t>SDI </a:t>
            </a:r>
            <a:r>
              <a:rPr lang="ko-KR" altLang="en-US" sz="1100" b="1" spc="10" dirty="0" smtClean="0">
                <a:ln w="3175">
                  <a:solidFill>
                    <a:schemeClr val="tx1">
                      <a:lumMod val="85000"/>
                      <a:lumOff val="15000"/>
                      <a:alpha val="0"/>
                    </a:schemeClr>
                  </a:solidFill>
                </a:ln>
                <a:solidFill>
                  <a:schemeClr val="bg1"/>
                </a:solidFill>
                <a:latin typeface="+mn-ea"/>
              </a:rPr>
              <a:t>全 파트너사 </a:t>
            </a:r>
            <a:r>
              <a:rPr lang="en-US" altLang="ko-KR" sz="1100" b="1" spc="10" dirty="0" smtClean="0">
                <a:ln w="3175">
                  <a:solidFill>
                    <a:schemeClr val="tx1">
                      <a:lumMod val="85000"/>
                      <a:lumOff val="15000"/>
                      <a:alpha val="0"/>
                    </a:schemeClr>
                  </a:solidFill>
                </a:ln>
                <a:solidFill>
                  <a:schemeClr val="bg1"/>
                </a:solidFill>
                <a:latin typeface="+mn-ea"/>
              </a:rPr>
              <a:t>(1</a:t>
            </a:r>
            <a:r>
              <a:rPr lang="ko-KR" altLang="en-US" sz="1100" b="1" spc="10" dirty="0" smtClean="0">
                <a:ln w="3175">
                  <a:solidFill>
                    <a:schemeClr val="tx1">
                      <a:lumMod val="85000"/>
                      <a:lumOff val="15000"/>
                      <a:alpha val="0"/>
                    </a:schemeClr>
                  </a:solidFill>
                </a:ln>
                <a:solidFill>
                  <a:schemeClr val="bg1"/>
                </a:solidFill>
                <a:latin typeface="+mn-ea"/>
              </a:rPr>
              <a:t>차</a:t>
            </a:r>
            <a:r>
              <a:rPr lang="en-US" altLang="ko-KR" sz="1100" b="1" spc="10" dirty="0" smtClean="0">
                <a:ln w="3175">
                  <a:solidFill>
                    <a:schemeClr val="tx1">
                      <a:lumMod val="85000"/>
                      <a:lumOff val="15000"/>
                      <a:alpha val="0"/>
                    </a:schemeClr>
                  </a:solidFill>
                </a:ln>
                <a:solidFill>
                  <a:schemeClr val="bg1"/>
                </a:solidFill>
                <a:latin typeface="+mn-ea"/>
              </a:rPr>
              <a:t>, 2</a:t>
            </a:r>
            <a:r>
              <a:rPr lang="ko-KR" altLang="en-US" sz="1100" b="1" spc="10" dirty="0" smtClean="0">
                <a:ln w="3175">
                  <a:solidFill>
                    <a:schemeClr val="tx1">
                      <a:lumMod val="85000"/>
                      <a:lumOff val="15000"/>
                      <a:alpha val="0"/>
                    </a:schemeClr>
                  </a:solidFill>
                </a:ln>
                <a:solidFill>
                  <a:schemeClr val="bg1"/>
                </a:solidFill>
                <a:latin typeface="+mn-ea"/>
              </a:rPr>
              <a:t>차</a:t>
            </a:r>
            <a:r>
              <a:rPr lang="en-US" altLang="ko-KR" sz="1100" b="1" spc="10" dirty="0" smtClean="0">
                <a:ln w="3175">
                  <a:solidFill>
                    <a:schemeClr val="tx1">
                      <a:lumMod val="85000"/>
                      <a:lumOff val="15000"/>
                      <a:alpha val="0"/>
                    </a:schemeClr>
                  </a:solidFill>
                </a:ln>
                <a:solidFill>
                  <a:schemeClr val="bg1"/>
                </a:solidFill>
                <a:latin typeface="+mn-ea"/>
              </a:rPr>
              <a:t>,3</a:t>
            </a:r>
            <a:r>
              <a:rPr lang="ko-KR" altLang="en-US" sz="1100" b="1" spc="10" dirty="0" smtClean="0">
                <a:ln w="3175">
                  <a:solidFill>
                    <a:schemeClr val="tx1">
                      <a:lumMod val="85000"/>
                      <a:lumOff val="15000"/>
                      <a:alpha val="0"/>
                    </a:schemeClr>
                  </a:solidFill>
                </a:ln>
                <a:solidFill>
                  <a:schemeClr val="bg1"/>
                </a:solidFill>
                <a:latin typeface="+mn-ea"/>
              </a:rPr>
              <a:t>차 파트너사 </a:t>
            </a:r>
            <a:r>
              <a:rPr lang="en-US" altLang="ko-KR" sz="1100" b="1" spc="10" dirty="0" smtClean="0">
                <a:ln w="3175">
                  <a:solidFill>
                    <a:schemeClr val="tx1">
                      <a:lumMod val="85000"/>
                      <a:lumOff val="15000"/>
                      <a:alpha val="0"/>
                    </a:schemeClr>
                  </a:solidFill>
                </a:ln>
                <a:solidFill>
                  <a:schemeClr val="bg1"/>
                </a:solidFill>
                <a:latin typeface="+mn-ea"/>
              </a:rPr>
              <a:t>, </a:t>
            </a:r>
            <a:r>
              <a:rPr lang="ko-KR" altLang="en-US" sz="1100" b="1" spc="10" dirty="0" smtClean="0">
                <a:ln w="3175">
                  <a:solidFill>
                    <a:schemeClr val="tx1">
                      <a:lumMod val="85000"/>
                      <a:lumOff val="15000"/>
                      <a:alpha val="0"/>
                    </a:schemeClr>
                  </a:solidFill>
                </a:ln>
                <a:solidFill>
                  <a:schemeClr val="bg1"/>
                </a:solidFill>
                <a:latin typeface="+mn-ea"/>
              </a:rPr>
              <a:t>울산지역 중소기업 가능</a:t>
            </a:r>
            <a:r>
              <a:rPr lang="en-US" altLang="ko-KR" sz="1100" b="1" spc="10" dirty="0" smtClean="0">
                <a:ln w="3175">
                  <a:solidFill>
                    <a:schemeClr val="tx1">
                      <a:lumMod val="85000"/>
                      <a:lumOff val="15000"/>
                      <a:alpha val="0"/>
                    </a:schemeClr>
                  </a:solidFill>
                </a:ln>
                <a:solidFill>
                  <a:schemeClr val="bg1"/>
                </a:solidFill>
                <a:latin typeface="+mn-ea"/>
              </a:rPr>
              <a:t>)</a:t>
            </a:r>
          </a:p>
          <a:p>
            <a:pPr>
              <a:lnSpc>
                <a:spcPct val="200000"/>
              </a:lnSpc>
            </a:pPr>
            <a:r>
              <a:rPr lang="en-US" altLang="ko-KR" sz="1100" b="1" spc="10" dirty="0" smtClean="0">
                <a:ln w="3175">
                  <a:solidFill>
                    <a:schemeClr val="tx1">
                      <a:lumMod val="85000"/>
                      <a:lumOff val="15000"/>
                      <a:alpha val="0"/>
                    </a:schemeClr>
                  </a:solidFill>
                </a:ln>
                <a:solidFill>
                  <a:schemeClr val="bg1"/>
                </a:solidFill>
                <a:latin typeface="+mn-ea"/>
              </a:rPr>
              <a:t>· </a:t>
            </a:r>
            <a:r>
              <a:rPr lang="ko-KR" altLang="en-US" sz="1100" b="1" spc="10" dirty="0" smtClean="0">
                <a:ln w="3175">
                  <a:solidFill>
                    <a:schemeClr val="tx1">
                      <a:lumMod val="85000"/>
                      <a:lumOff val="15000"/>
                      <a:alpha val="0"/>
                    </a:schemeClr>
                  </a:solidFill>
                </a:ln>
                <a:solidFill>
                  <a:schemeClr val="bg1"/>
                </a:solidFill>
                <a:latin typeface="+mn-ea"/>
              </a:rPr>
              <a:t>장  소 </a:t>
            </a:r>
            <a:r>
              <a:rPr lang="en-US" altLang="ko-KR" sz="1100" b="1" spc="10" dirty="0" smtClean="0">
                <a:ln w="3175">
                  <a:solidFill>
                    <a:schemeClr val="tx1">
                      <a:lumMod val="85000"/>
                      <a:lumOff val="15000"/>
                      <a:alpha val="0"/>
                    </a:schemeClr>
                  </a:solidFill>
                </a:ln>
                <a:solidFill>
                  <a:schemeClr val="bg1"/>
                </a:solidFill>
                <a:latin typeface="+mn-ea"/>
              </a:rPr>
              <a:t>: </a:t>
            </a:r>
            <a:r>
              <a:rPr lang="ko-KR" altLang="en-US" sz="1100" b="1" spc="10" dirty="0" smtClean="0">
                <a:ln w="3175">
                  <a:solidFill>
                    <a:schemeClr val="tx1">
                      <a:lumMod val="85000"/>
                      <a:lumOff val="15000"/>
                      <a:alpha val="0"/>
                    </a:schemeClr>
                  </a:solidFill>
                </a:ln>
                <a:solidFill>
                  <a:schemeClr val="bg1"/>
                </a:solidFill>
                <a:latin typeface="+mn-ea"/>
              </a:rPr>
              <a:t>대면과정</a:t>
            </a:r>
            <a:r>
              <a:rPr lang="en-US" altLang="ko-KR" sz="1100" b="1" spc="10" dirty="0" smtClean="0">
                <a:ln w="3175">
                  <a:solidFill>
                    <a:schemeClr val="tx1">
                      <a:lumMod val="85000"/>
                      <a:lumOff val="15000"/>
                      <a:alpha val="0"/>
                    </a:schemeClr>
                  </a:solidFill>
                </a:ln>
                <a:solidFill>
                  <a:schemeClr val="bg1"/>
                </a:solidFill>
                <a:latin typeface="+mn-ea"/>
              </a:rPr>
              <a:t>- </a:t>
            </a:r>
            <a:r>
              <a:rPr lang="ko-KR" altLang="en-US" sz="1100" b="1" spc="10" dirty="0" smtClean="0">
                <a:ln w="3175">
                  <a:solidFill>
                    <a:schemeClr val="tx1">
                      <a:lumMod val="85000"/>
                      <a:lumOff val="15000"/>
                      <a:alpha val="0"/>
                    </a:schemeClr>
                  </a:solidFill>
                </a:ln>
                <a:solidFill>
                  <a:schemeClr val="bg1"/>
                </a:solidFill>
                <a:latin typeface="+mn-ea"/>
              </a:rPr>
              <a:t>삼성</a:t>
            </a:r>
            <a:r>
              <a:rPr lang="en-US" altLang="ko-KR" sz="1100" b="1" spc="10" dirty="0" smtClean="0">
                <a:ln w="3175">
                  <a:solidFill>
                    <a:schemeClr val="tx1">
                      <a:lumMod val="85000"/>
                      <a:lumOff val="15000"/>
                      <a:alpha val="0"/>
                    </a:schemeClr>
                  </a:solidFill>
                </a:ln>
                <a:solidFill>
                  <a:schemeClr val="bg1"/>
                </a:solidFill>
                <a:latin typeface="+mn-ea"/>
              </a:rPr>
              <a:t>SDI </a:t>
            </a:r>
            <a:r>
              <a:rPr lang="ko-KR" altLang="en-US" sz="1100" b="1" spc="10" dirty="0" smtClean="0">
                <a:ln w="3175">
                  <a:solidFill>
                    <a:schemeClr val="tx1">
                      <a:lumMod val="85000"/>
                      <a:lumOff val="15000"/>
                      <a:alpha val="0"/>
                    </a:schemeClr>
                  </a:solidFill>
                </a:ln>
                <a:solidFill>
                  <a:schemeClr val="bg1"/>
                </a:solidFill>
                <a:latin typeface="+mn-ea"/>
              </a:rPr>
              <a:t>울산사업장</a:t>
            </a:r>
            <a:r>
              <a:rPr lang="en-US" altLang="ko-KR" sz="1100" b="1" spc="10" dirty="0" smtClean="0">
                <a:ln w="3175">
                  <a:solidFill>
                    <a:schemeClr val="tx1">
                      <a:lumMod val="85000"/>
                      <a:lumOff val="15000"/>
                      <a:alpha val="0"/>
                    </a:schemeClr>
                  </a:solidFill>
                </a:ln>
                <a:solidFill>
                  <a:schemeClr val="bg1"/>
                </a:solidFill>
                <a:latin typeface="+mn-ea"/>
              </a:rPr>
              <a:t>(</a:t>
            </a:r>
            <a:r>
              <a:rPr lang="ko-KR" altLang="en-US" sz="1100" b="1" spc="10" dirty="0" smtClean="0">
                <a:ln w="3175">
                  <a:solidFill>
                    <a:schemeClr val="tx1">
                      <a:lumMod val="85000"/>
                      <a:lumOff val="15000"/>
                      <a:alpha val="0"/>
                    </a:schemeClr>
                  </a:solidFill>
                </a:ln>
                <a:solidFill>
                  <a:schemeClr val="bg1"/>
                </a:solidFill>
                <a:latin typeface="+mn-ea"/>
              </a:rPr>
              <a:t>별도공지</a:t>
            </a:r>
            <a:r>
              <a:rPr lang="en-US" altLang="ko-KR" sz="1100" b="1" spc="10" dirty="0" smtClean="0">
                <a:ln w="3175">
                  <a:solidFill>
                    <a:schemeClr val="tx1">
                      <a:lumMod val="85000"/>
                      <a:lumOff val="15000"/>
                      <a:alpha val="0"/>
                    </a:schemeClr>
                  </a:solidFill>
                </a:ln>
                <a:solidFill>
                  <a:schemeClr val="bg1"/>
                </a:solidFill>
                <a:latin typeface="+mn-ea"/>
              </a:rPr>
              <a:t>)</a:t>
            </a:r>
            <a:r>
              <a:rPr lang="ko-KR" altLang="en-US" sz="1100" b="1" spc="10" dirty="0" smtClean="0">
                <a:ln w="3175">
                  <a:solidFill>
                    <a:schemeClr val="tx1">
                      <a:lumMod val="85000"/>
                      <a:lumOff val="15000"/>
                      <a:alpha val="0"/>
                    </a:schemeClr>
                  </a:solidFill>
                </a:ln>
                <a:solidFill>
                  <a:schemeClr val="bg1"/>
                </a:solidFill>
                <a:latin typeface="+mn-ea"/>
              </a:rPr>
              <a:t> </a:t>
            </a:r>
            <a:r>
              <a:rPr lang="en-US" altLang="ko-KR" sz="1100" b="1" spc="10" dirty="0" smtClean="0">
                <a:ln w="3175">
                  <a:solidFill>
                    <a:schemeClr val="tx1">
                      <a:lumMod val="85000"/>
                      <a:lumOff val="15000"/>
                      <a:alpha val="0"/>
                    </a:schemeClr>
                  </a:solidFill>
                </a:ln>
                <a:solidFill>
                  <a:schemeClr val="bg1"/>
                </a:solidFill>
                <a:latin typeface="+mn-ea"/>
              </a:rPr>
              <a:t>/ </a:t>
            </a:r>
            <a:r>
              <a:rPr lang="ko-KR" altLang="en-US" sz="1100" b="1" spc="10" dirty="0" smtClean="0">
                <a:ln w="3175">
                  <a:solidFill>
                    <a:schemeClr val="tx1">
                      <a:lumMod val="85000"/>
                      <a:lumOff val="15000"/>
                      <a:alpha val="0"/>
                    </a:schemeClr>
                  </a:solidFill>
                </a:ln>
                <a:solidFill>
                  <a:schemeClr val="bg1"/>
                </a:solidFill>
                <a:latin typeface="+mn-ea"/>
              </a:rPr>
              <a:t>비대면과정</a:t>
            </a:r>
            <a:r>
              <a:rPr lang="en-US" altLang="ko-KR" sz="1100" b="1" spc="10" dirty="0" smtClean="0">
                <a:ln w="3175">
                  <a:solidFill>
                    <a:schemeClr val="tx1">
                      <a:lumMod val="85000"/>
                      <a:lumOff val="15000"/>
                      <a:alpha val="0"/>
                    </a:schemeClr>
                  </a:solidFill>
                </a:ln>
                <a:solidFill>
                  <a:schemeClr val="bg1"/>
                </a:solidFill>
                <a:latin typeface="+mn-ea"/>
              </a:rPr>
              <a:t>-</a:t>
            </a:r>
            <a:r>
              <a:rPr lang="ko-KR" altLang="en-US" sz="1100" b="1" spc="10" dirty="0" smtClean="0">
                <a:ln w="3175">
                  <a:solidFill>
                    <a:schemeClr val="tx1">
                      <a:lumMod val="85000"/>
                      <a:lumOff val="15000"/>
                      <a:alpha val="0"/>
                    </a:schemeClr>
                  </a:solidFill>
                </a:ln>
                <a:solidFill>
                  <a:schemeClr val="bg1"/>
                </a:solidFill>
                <a:latin typeface="+mn-ea"/>
              </a:rPr>
              <a:t> 수강자 자택 수강</a:t>
            </a:r>
            <a:endParaRPr lang="en-US" altLang="ko-KR" sz="1100" b="1" spc="10" dirty="0" smtClean="0">
              <a:ln w="3175">
                <a:solidFill>
                  <a:schemeClr val="tx1">
                    <a:lumMod val="85000"/>
                    <a:lumOff val="15000"/>
                    <a:alpha val="0"/>
                  </a:schemeClr>
                </a:solidFill>
              </a:ln>
              <a:solidFill>
                <a:schemeClr val="bg1"/>
              </a:solidFill>
              <a:latin typeface="+mn-ea"/>
            </a:endParaRPr>
          </a:p>
          <a:p>
            <a:pPr>
              <a:lnSpc>
                <a:spcPct val="200000"/>
              </a:lnSpc>
            </a:pPr>
            <a:r>
              <a:rPr lang="en-US" altLang="ko-KR" sz="1100" b="1" spc="10" dirty="0" smtClean="0">
                <a:ln w="3175">
                  <a:solidFill>
                    <a:schemeClr val="tx1">
                      <a:lumMod val="85000"/>
                      <a:lumOff val="15000"/>
                      <a:alpha val="0"/>
                    </a:schemeClr>
                  </a:solidFill>
                </a:ln>
                <a:solidFill>
                  <a:schemeClr val="bg1"/>
                </a:solidFill>
                <a:latin typeface="+mn-ea"/>
              </a:rPr>
              <a:t>· </a:t>
            </a:r>
            <a:r>
              <a:rPr lang="ko-KR" altLang="en-US" sz="1100" b="1" spc="10" dirty="0" smtClean="0">
                <a:ln w="3175">
                  <a:solidFill>
                    <a:schemeClr val="tx1">
                      <a:lumMod val="85000"/>
                      <a:lumOff val="15000"/>
                      <a:alpha val="0"/>
                    </a:schemeClr>
                  </a:solidFill>
                </a:ln>
                <a:solidFill>
                  <a:schemeClr val="bg1"/>
                </a:solidFill>
                <a:latin typeface="+mn-ea"/>
              </a:rPr>
              <a:t>교육신청 </a:t>
            </a:r>
            <a:r>
              <a:rPr lang="en-US" altLang="ko-KR" sz="1100" b="1" spc="10" dirty="0" smtClean="0">
                <a:ln w="3175">
                  <a:solidFill>
                    <a:schemeClr val="tx1">
                      <a:lumMod val="85000"/>
                      <a:lumOff val="15000"/>
                      <a:alpha val="0"/>
                    </a:schemeClr>
                  </a:solidFill>
                </a:ln>
                <a:solidFill>
                  <a:schemeClr val="bg1"/>
                </a:solidFill>
                <a:latin typeface="+mn-ea"/>
              </a:rPr>
              <a:t>: </a:t>
            </a:r>
            <a:r>
              <a:rPr lang="ko-KR" altLang="en-US" sz="1100" b="1" spc="10" dirty="0" smtClean="0">
                <a:ln w="3175">
                  <a:solidFill>
                    <a:schemeClr val="tx1">
                      <a:lumMod val="85000"/>
                      <a:lumOff val="15000"/>
                      <a:alpha val="0"/>
                    </a:schemeClr>
                  </a:solidFill>
                </a:ln>
                <a:solidFill>
                  <a:schemeClr val="bg1"/>
                </a:solidFill>
                <a:latin typeface="+mn-ea"/>
              </a:rPr>
              <a:t>별첨의 교육 신청서 작성 후 </a:t>
            </a:r>
            <a:r>
              <a:rPr lang="en-US" altLang="ko-KR" sz="1100" b="1" spc="10" dirty="0" smtClean="0">
                <a:ln w="3175">
                  <a:solidFill>
                    <a:schemeClr val="tx1">
                      <a:lumMod val="85000"/>
                      <a:lumOff val="15000"/>
                      <a:alpha val="0"/>
                    </a:schemeClr>
                  </a:solidFill>
                </a:ln>
                <a:solidFill>
                  <a:schemeClr val="bg1"/>
                </a:solidFill>
                <a:latin typeface="+mn-ea"/>
              </a:rPr>
              <a:t>E-mail  </a:t>
            </a:r>
            <a:r>
              <a:rPr lang="ko-KR" altLang="en-US" sz="1100" b="1" spc="10" dirty="0" smtClean="0">
                <a:ln w="3175">
                  <a:solidFill>
                    <a:schemeClr val="tx1">
                      <a:lumMod val="85000"/>
                      <a:lumOff val="15000"/>
                      <a:alpha val="0"/>
                    </a:schemeClr>
                  </a:solidFill>
                </a:ln>
                <a:solidFill>
                  <a:schemeClr val="bg1"/>
                </a:solidFill>
                <a:latin typeface="+mn-ea"/>
              </a:rPr>
              <a:t>송부 및 숙박 신청 여부 표기</a:t>
            </a:r>
            <a:r>
              <a:rPr lang="en-US" altLang="ko-KR" sz="1100" b="1" spc="10" dirty="0" smtClean="0">
                <a:ln w="3175">
                  <a:solidFill>
                    <a:schemeClr val="tx1">
                      <a:lumMod val="85000"/>
                      <a:lumOff val="15000"/>
                      <a:alpha val="0"/>
                    </a:schemeClr>
                  </a:solidFill>
                </a:ln>
                <a:solidFill>
                  <a:schemeClr val="bg1"/>
                </a:solidFill>
                <a:latin typeface="+mn-ea"/>
              </a:rPr>
              <a:t>.</a:t>
            </a:r>
            <a:endParaRPr lang="en-US" altLang="ko-KR" sz="1100" spc="10" dirty="0" smtClean="0">
              <a:ln w="3175">
                <a:solidFill>
                  <a:schemeClr val="tx1">
                    <a:lumMod val="85000"/>
                    <a:lumOff val="15000"/>
                    <a:alpha val="0"/>
                  </a:schemeClr>
                </a:solidFill>
              </a:ln>
              <a:solidFill>
                <a:schemeClr val="bg1"/>
              </a:solidFill>
              <a:latin typeface="+mn-ea"/>
            </a:endParaRPr>
          </a:p>
          <a:p>
            <a:pPr>
              <a:lnSpc>
                <a:spcPct val="200000"/>
              </a:lnSpc>
            </a:pPr>
            <a:r>
              <a:rPr lang="en-US" altLang="ko-KR" sz="1100" spc="10" dirty="0" smtClean="0">
                <a:ln w="3175">
                  <a:solidFill>
                    <a:schemeClr val="tx1">
                      <a:lumMod val="85000"/>
                      <a:lumOff val="15000"/>
                      <a:alpha val="0"/>
                    </a:schemeClr>
                  </a:solidFill>
                </a:ln>
                <a:solidFill>
                  <a:schemeClr val="bg1"/>
                </a:solidFill>
                <a:latin typeface="+mn-ea"/>
              </a:rPr>
              <a:t>· </a:t>
            </a:r>
            <a:r>
              <a:rPr lang="ko-KR" altLang="en-US" sz="1100" b="1" spc="10" dirty="0" smtClean="0">
                <a:ln w="3175">
                  <a:solidFill>
                    <a:schemeClr val="tx1">
                      <a:lumMod val="85000"/>
                      <a:lumOff val="15000"/>
                      <a:alpha val="0"/>
                    </a:schemeClr>
                  </a:solidFill>
                </a:ln>
                <a:solidFill>
                  <a:schemeClr val="bg1"/>
                </a:solidFill>
                <a:latin typeface="+mn-ea"/>
              </a:rPr>
              <a:t>비대면</a:t>
            </a:r>
            <a:r>
              <a:rPr lang="ko-KR" altLang="en-US" sz="1100" b="1" spc="10" dirty="0" smtClean="0">
                <a:ln w="3175">
                  <a:solidFill>
                    <a:schemeClr val="tx1">
                      <a:lumMod val="85000"/>
                      <a:lumOff val="15000"/>
                      <a:alpha val="0"/>
                    </a:schemeClr>
                  </a:solidFill>
                </a:ln>
                <a:solidFill>
                  <a:srgbClr val="FFFF00"/>
                </a:solidFill>
                <a:latin typeface="+mn-ea"/>
              </a:rPr>
              <a:t> 과정은 자택에서 교육 수강을 권장합니다</a:t>
            </a:r>
            <a:r>
              <a:rPr lang="en-US" altLang="ko-KR" sz="1100" b="1" spc="10" dirty="0" smtClean="0">
                <a:ln w="3175">
                  <a:solidFill>
                    <a:schemeClr val="tx1">
                      <a:lumMod val="85000"/>
                      <a:lumOff val="15000"/>
                      <a:alpha val="0"/>
                    </a:schemeClr>
                  </a:solidFill>
                </a:ln>
                <a:solidFill>
                  <a:srgbClr val="FFFF00"/>
                </a:solidFill>
                <a:latin typeface="+mn-ea"/>
              </a:rPr>
              <a:t>.(</a:t>
            </a:r>
            <a:r>
              <a:rPr lang="ko-KR" altLang="en-US" sz="1100" b="1" spc="10" dirty="0" smtClean="0">
                <a:ln w="3175">
                  <a:solidFill>
                    <a:schemeClr val="tx1">
                      <a:lumMod val="85000"/>
                      <a:lumOff val="15000"/>
                      <a:alpha val="0"/>
                    </a:schemeClr>
                  </a:solidFill>
                </a:ln>
                <a:solidFill>
                  <a:srgbClr val="FFFF00"/>
                </a:solidFill>
                <a:latin typeface="+mn-ea"/>
              </a:rPr>
              <a:t>공문발송</a:t>
            </a:r>
            <a:r>
              <a:rPr lang="en-US" altLang="ko-KR" sz="1100" b="1" spc="10" dirty="0" smtClean="0">
                <a:ln w="3175">
                  <a:solidFill>
                    <a:schemeClr val="tx1">
                      <a:lumMod val="85000"/>
                      <a:lumOff val="15000"/>
                      <a:alpha val="0"/>
                    </a:schemeClr>
                  </a:solidFill>
                </a:ln>
                <a:solidFill>
                  <a:srgbClr val="FFFF00"/>
                </a:solidFill>
                <a:latin typeface="+mn-ea"/>
              </a:rPr>
              <a:t>)</a:t>
            </a:r>
          </a:p>
          <a:p>
            <a:pPr>
              <a:lnSpc>
                <a:spcPct val="200000"/>
              </a:lnSpc>
            </a:pPr>
            <a:r>
              <a:rPr lang="en-US" altLang="ko-KR" sz="1100" b="1" spc="10" dirty="0" smtClean="0">
                <a:ln w="3175">
                  <a:solidFill>
                    <a:schemeClr val="tx1">
                      <a:lumMod val="85000"/>
                      <a:lumOff val="15000"/>
                      <a:alpha val="0"/>
                    </a:schemeClr>
                  </a:solidFill>
                </a:ln>
                <a:solidFill>
                  <a:schemeClr val="bg1"/>
                </a:solidFill>
                <a:latin typeface="+mn-ea"/>
              </a:rPr>
              <a:t>· </a:t>
            </a:r>
            <a:r>
              <a:rPr lang="ko-KR" altLang="en-US" sz="1100" b="1" spc="10" dirty="0" smtClean="0">
                <a:ln w="3175">
                  <a:solidFill>
                    <a:schemeClr val="tx1">
                      <a:lumMod val="85000"/>
                      <a:lumOff val="15000"/>
                      <a:alpha val="0"/>
                    </a:schemeClr>
                  </a:solidFill>
                </a:ln>
                <a:solidFill>
                  <a:schemeClr val="bg1"/>
                </a:solidFill>
                <a:latin typeface="+mn-ea"/>
              </a:rPr>
              <a:t>교육 수료 시 수료증 발급 및 파트너사 교육 이수점수 반영</a:t>
            </a:r>
          </a:p>
        </p:txBody>
      </p:sp>
      <p:sp>
        <p:nvSpPr>
          <p:cNvPr id="15" name="직사각형 14"/>
          <p:cNvSpPr/>
          <p:nvPr/>
        </p:nvSpPr>
        <p:spPr>
          <a:xfrm>
            <a:off x="434998" y="8702619"/>
            <a:ext cx="610271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ko-KR" sz="1100" b="1" spc="10" dirty="0" smtClean="0">
                <a:ln w="3175">
                  <a:solidFill>
                    <a:schemeClr val="tx1">
                      <a:lumMod val="85000"/>
                      <a:lumOff val="15000"/>
                      <a:alpha val="0"/>
                    </a:schemeClr>
                  </a:solidFill>
                </a:ln>
                <a:solidFill>
                  <a:schemeClr val="bg1"/>
                </a:solidFill>
                <a:latin typeface="+mn-ea"/>
              </a:rPr>
              <a:t>· </a:t>
            </a:r>
            <a:r>
              <a:rPr lang="ko-KR" altLang="en-US" sz="1100" b="1" spc="10" dirty="0" smtClean="0">
                <a:ln w="3175">
                  <a:solidFill>
                    <a:schemeClr val="tx1">
                      <a:lumMod val="85000"/>
                      <a:lumOff val="15000"/>
                      <a:alpha val="0"/>
                    </a:schemeClr>
                  </a:solidFill>
                </a:ln>
                <a:solidFill>
                  <a:schemeClr val="bg1"/>
                </a:solidFill>
                <a:latin typeface="+mn-ea"/>
              </a:rPr>
              <a:t>전자메일 </a:t>
            </a:r>
            <a:r>
              <a:rPr lang="en-US" altLang="ko-KR" sz="1100" b="1" spc="10" dirty="0">
                <a:ln w="3175">
                  <a:solidFill>
                    <a:schemeClr val="tx1">
                      <a:lumMod val="85000"/>
                      <a:lumOff val="15000"/>
                      <a:alpha val="0"/>
                    </a:schemeClr>
                  </a:solidFill>
                </a:ln>
                <a:solidFill>
                  <a:schemeClr val="bg1"/>
                </a:solidFill>
                <a:latin typeface="+mn-ea"/>
              </a:rPr>
              <a:t>: mk1.kim@samsung.com /   kkh119.kim@samsung.com </a:t>
            </a:r>
            <a:endParaRPr lang="en-US" altLang="ko-KR" sz="1100" b="1" spc="10" dirty="0" smtClean="0">
              <a:ln w="3175">
                <a:solidFill>
                  <a:schemeClr val="tx1">
                    <a:lumMod val="85000"/>
                    <a:lumOff val="15000"/>
                    <a:alpha val="0"/>
                  </a:schemeClr>
                </a:solidFill>
              </a:ln>
              <a:solidFill>
                <a:schemeClr val="bg1"/>
              </a:solidFill>
              <a:latin typeface="+mn-ea"/>
            </a:endParaRPr>
          </a:p>
          <a:p>
            <a:pPr>
              <a:lnSpc>
                <a:spcPct val="200000"/>
              </a:lnSpc>
            </a:pPr>
            <a:r>
              <a:rPr lang="en-US" altLang="ko-KR" sz="1100" b="1" spc="10" dirty="0" smtClean="0">
                <a:ln w="3175">
                  <a:solidFill>
                    <a:schemeClr val="tx1">
                      <a:lumMod val="85000"/>
                      <a:lumOff val="15000"/>
                      <a:alpha val="0"/>
                    </a:schemeClr>
                  </a:solidFill>
                </a:ln>
                <a:solidFill>
                  <a:schemeClr val="bg1"/>
                </a:solidFill>
                <a:latin typeface="+mn-ea"/>
              </a:rPr>
              <a:t>· </a:t>
            </a:r>
            <a:r>
              <a:rPr lang="ko-KR" altLang="en-US" sz="1100" b="1" spc="10" dirty="0" smtClean="0">
                <a:ln w="3175">
                  <a:solidFill>
                    <a:schemeClr val="tx1">
                      <a:lumMod val="85000"/>
                      <a:lumOff val="15000"/>
                      <a:alpha val="0"/>
                    </a:schemeClr>
                  </a:solidFill>
                </a:ln>
                <a:solidFill>
                  <a:schemeClr val="bg1"/>
                </a:solidFill>
                <a:latin typeface="+mn-ea"/>
              </a:rPr>
              <a:t>문 의 처 </a:t>
            </a:r>
            <a:r>
              <a:rPr lang="en-US" altLang="ko-KR" sz="1100" b="1" spc="10" dirty="0" smtClean="0">
                <a:ln w="3175">
                  <a:solidFill>
                    <a:schemeClr val="tx1">
                      <a:lumMod val="85000"/>
                      <a:lumOff val="15000"/>
                      <a:alpha val="0"/>
                    </a:schemeClr>
                  </a:solidFill>
                </a:ln>
                <a:solidFill>
                  <a:schemeClr val="bg1"/>
                </a:solidFill>
                <a:latin typeface="+mn-ea"/>
              </a:rPr>
              <a:t>: </a:t>
            </a:r>
            <a:r>
              <a:rPr lang="ko-KR" altLang="en-US" sz="1100" b="1" spc="10" dirty="0" smtClean="0">
                <a:ln w="3175">
                  <a:solidFill>
                    <a:schemeClr val="tx1">
                      <a:lumMod val="85000"/>
                      <a:lumOff val="15000"/>
                      <a:alpha val="0"/>
                    </a:schemeClr>
                  </a:solidFill>
                </a:ln>
                <a:solidFill>
                  <a:schemeClr val="bg1"/>
                </a:solidFill>
                <a:latin typeface="+mn-ea"/>
              </a:rPr>
              <a:t>삼성</a:t>
            </a:r>
            <a:r>
              <a:rPr lang="en-US" altLang="ko-KR" sz="1100" b="1" spc="10" dirty="0" smtClean="0">
                <a:ln w="3175">
                  <a:solidFill>
                    <a:schemeClr val="tx1">
                      <a:lumMod val="85000"/>
                      <a:lumOff val="15000"/>
                      <a:alpha val="0"/>
                    </a:schemeClr>
                  </a:solidFill>
                </a:ln>
                <a:solidFill>
                  <a:schemeClr val="bg1"/>
                </a:solidFill>
                <a:latin typeface="+mn-ea"/>
              </a:rPr>
              <a:t>SDI </a:t>
            </a:r>
            <a:r>
              <a:rPr lang="ko-KR" altLang="en-US" sz="1100" b="1" spc="10" dirty="0" smtClean="0">
                <a:ln w="3175">
                  <a:solidFill>
                    <a:schemeClr val="tx1">
                      <a:lumMod val="85000"/>
                      <a:lumOff val="15000"/>
                      <a:alpha val="0"/>
                    </a:schemeClr>
                  </a:solidFill>
                </a:ln>
                <a:solidFill>
                  <a:schemeClr val="bg1"/>
                </a:solidFill>
                <a:latin typeface="+mn-ea"/>
              </a:rPr>
              <a:t>중대형운영팀   김명기 </a:t>
            </a:r>
            <a:r>
              <a:rPr lang="ko-KR" altLang="en-US" sz="1100" b="1" spc="10" dirty="0">
                <a:ln w="3175">
                  <a:solidFill>
                    <a:schemeClr val="tx1">
                      <a:lumMod val="85000"/>
                      <a:lumOff val="15000"/>
                      <a:alpha val="0"/>
                    </a:schemeClr>
                  </a:solidFill>
                </a:ln>
                <a:solidFill>
                  <a:schemeClr val="bg1"/>
                </a:solidFill>
                <a:latin typeface="+mn-ea"/>
              </a:rPr>
              <a:t>프로  </a:t>
            </a:r>
            <a:r>
              <a:rPr lang="en-US" altLang="ko-KR" sz="1100" b="1" spc="10" dirty="0">
                <a:ln w="3175">
                  <a:solidFill>
                    <a:schemeClr val="tx1">
                      <a:lumMod val="85000"/>
                      <a:lumOff val="15000"/>
                      <a:alpha val="0"/>
                    </a:schemeClr>
                  </a:solidFill>
                </a:ln>
                <a:solidFill>
                  <a:srgbClr val="FFFF00"/>
                </a:solidFill>
                <a:latin typeface="+mn-ea"/>
              </a:rPr>
              <a:t>070-7092-6172</a:t>
            </a:r>
            <a:r>
              <a:rPr lang="en-US" altLang="ko-KR" sz="1100" b="1" spc="10" dirty="0">
                <a:ln w="3175">
                  <a:solidFill>
                    <a:schemeClr val="tx1">
                      <a:lumMod val="85000"/>
                      <a:lumOff val="15000"/>
                      <a:alpha val="0"/>
                    </a:schemeClr>
                  </a:solidFill>
                </a:ln>
                <a:solidFill>
                  <a:schemeClr val="bg1"/>
                </a:solidFill>
                <a:latin typeface="+mn-ea"/>
              </a:rPr>
              <a:t>  010-5346-9477 </a:t>
            </a:r>
            <a:endParaRPr lang="en-US" altLang="ko-KR" sz="1100" b="1" spc="10" dirty="0" smtClean="0">
              <a:ln w="3175">
                <a:solidFill>
                  <a:schemeClr val="tx1">
                    <a:lumMod val="85000"/>
                    <a:lumOff val="15000"/>
                    <a:alpha val="0"/>
                  </a:schemeClr>
                </a:solidFill>
              </a:ln>
              <a:solidFill>
                <a:schemeClr val="bg1"/>
              </a:solidFill>
              <a:latin typeface="+mn-ea"/>
            </a:endParaRPr>
          </a:p>
          <a:p>
            <a:pPr>
              <a:lnSpc>
                <a:spcPct val="200000"/>
              </a:lnSpc>
            </a:pPr>
            <a:r>
              <a:rPr lang="en-US" altLang="ko-KR" sz="1100" b="1" spc="10" dirty="0">
                <a:ln w="3175">
                  <a:solidFill>
                    <a:schemeClr val="tx1">
                      <a:lumMod val="85000"/>
                      <a:lumOff val="15000"/>
                      <a:alpha val="0"/>
                    </a:schemeClr>
                  </a:solidFill>
                </a:ln>
                <a:solidFill>
                  <a:schemeClr val="bg1"/>
                </a:solidFill>
                <a:latin typeface="+mn-ea"/>
              </a:rPr>
              <a:t> </a:t>
            </a:r>
            <a:r>
              <a:rPr lang="en-US" altLang="ko-KR" sz="1100" b="1" spc="10" dirty="0" smtClean="0">
                <a:ln w="3175">
                  <a:solidFill>
                    <a:schemeClr val="tx1">
                      <a:lumMod val="85000"/>
                      <a:lumOff val="15000"/>
                      <a:alpha val="0"/>
                    </a:schemeClr>
                  </a:solidFill>
                </a:ln>
                <a:solidFill>
                  <a:schemeClr val="bg1"/>
                </a:solidFill>
                <a:latin typeface="+mn-ea"/>
              </a:rPr>
              <a:t>                                             </a:t>
            </a:r>
            <a:r>
              <a:rPr lang="ko-KR" altLang="en-US" sz="1100" b="1" spc="10" dirty="0" smtClean="0">
                <a:ln w="3175">
                  <a:solidFill>
                    <a:schemeClr val="tx1">
                      <a:lumMod val="85000"/>
                      <a:lumOff val="15000"/>
                      <a:alpha val="0"/>
                    </a:schemeClr>
                  </a:solidFill>
                </a:ln>
                <a:solidFill>
                  <a:schemeClr val="bg1"/>
                </a:solidFill>
                <a:latin typeface="+mn-ea"/>
              </a:rPr>
              <a:t>김경희 프로  </a:t>
            </a:r>
            <a:r>
              <a:rPr lang="en-US" altLang="ko-KR" sz="1100" b="1" spc="10" dirty="0" smtClean="0">
                <a:ln w="3175">
                  <a:solidFill>
                    <a:schemeClr val="tx1">
                      <a:lumMod val="85000"/>
                      <a:lumOff val="15000"/>
                      <a:alpha val="0"/>
                    </a:schemeClr>
                  </a:solidFill>
                </a:ln>
                <a:solidFill>
                  <a:schemeClr val="bg1"/>
                </a:solidFill>
                <a:latin typeface="+mn-ea"/>
              </a:rPr>
              <a:t>070-7092-6173                                            </a:t>
            </a:r>
          </a:p>
        </p:txBody>
      </p:sp>
      <p:sp>
        <p:nvSpPr>
          <p:cNvPr id="17" name="직사각형 16"/>
          <p:cNvSpPr/>
          <p:nvPr/>
        </p:nvSpPr>
        <p:spPr>
          <a:xfrm>
            <a:off x="2105526" y="1071675"/>
            <a:ext cx="2935706" cy="384146"/>
          </a:xfrm>
          <a:prstGeom prst="rect">
            <a:avLst/>
          </a:prstGeom>
          <a:solidFill>
            <a:srgbClr val="1E4B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" name="직사각형 17"/>
          <p:cNvSpPr/>
          <p:nvPr/>
        </p:nvSpPr>
        <p:spPr>
          <a:xfrm>
            <a:off x="1467610" y="1008792"/>
            <a:ext cx="411378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/>
            <a:r>
              <a:rPr lang="ko-KR" altLang="en-US" sz="4800" spc="10" dirty="0" smtClean="0">
                <a:ln w="3175">
                  <a:solidFill>
                    <a:schemeClr val="tx1">
                      <a:lumMod val="85000"/>
                      <a:lumOff val="15000"/>
                      <a:alpha val="0"/>
                    </a:schemeClr>
                  </a:solidFill>
                </a:ln>
                <a:solidFill>
                  <a:schemeClr val="bg1"/>
                </a:solidFill>
                <a:latin typeface="-윤고딕360" panose="02030504000101010101" pitchFamily="18" charset="-127"/>
                <a:ea typeface="-윤고딕360" panose="02030504000101010101" pitchFamily="18" charset="-127"/>
              </a:rPr>
              <a:t>직무교육</a:t>
            </a:r>
            <a:endParaRPr lang="en-US" altLang="ko-KR" sz="4800" spc="10" dirty="0" smtClean="0">
              <a:ln w="3175">
                <a:solidFill>
                  <a:schemeClr val="tx1">
                    <a:lumMod val="85000"/>
                    <a:lumOff val="15000"/>
                    <a:alpha val="0"/>
                  </a:schemeClr>
                </a:solidFill>
              </a:ln>
              <a:solidFill>
                <a:schemeClr val="bg1"/>
              </a:solidFill>
              <a:latin typeface="-윤고딕360" panose="02030504000101010101" pitchFamily="18" charset="-127"/>
              <a:ea typeface="-윤고딕360" panose="02030504000101010101" pitchFamily="18" charset="-127"/>
            </a:endParaRPr>
          </a:p>
          <a:p>
            <a:pPr algn="dist"/>
            <a:r>
              <a:rPr lang="ko-KR" altLang="en-US" sz="4800" spc="10" dirty="0" smtClean="0">
                <a:ln w="3175">
                  <a:solidFill>
                    <a:schemeClr val="tx1">
                      <a:lumMod val="85000"/>
                      <a:lumOff val="15000"/>
                      <a:alpha val="0"/>
                    </a:schemeClr>
                  </a:solidFill>
                </a:ln>
                <a:solidFill>
                  <a:schemeClr val="bg1"/>
                </a:solidFill>
                <a:latin typeface="-윤고딕360" panose="02030504000101010101" pitchFamily="18" charset="-127"/>
                <a:ea typeface="-윤고딕360" panose="02030504000101010101" pitchFamily="18" charset="-127"/>
              </a:rPr>
              <a:t>과정안내</a:t>
            </a:r>
            <a:endParaRPr lang="en-US" altLang="ko-KR" sz="4800" spc="10" dirty="0" smtClean="0">
              <a:ln w="3175">
                <a:solidFill>
                  <a:schemeClr val="tx1">
                    <a:lumMod val="85000"/>
                    <a:lumOff val="15000"/>
                    <a:alpha val="0"/>
                  </a:schemeClr>
                </a:solidFill>
              </a:ln>
              <a:solidFill>
                <a:schemeClr val="bg1"/>
              </a:solidFill>
              <a:latin typeface="-윤고딕360" panose="02030504000101010101" pitchFamily="18" charset="-127"/>
              <a:ea typeface="-윤고딕360" panose="02030504000101010101" pitchFamily="18" charset="-127"/>
            </a:endParaRPr>
          </a:p>
        </p:txBody>
      </p:sp>
      <p:sp>
        <p:nvSpPr>
          <p:cNvPr id="19" name="직사각형 18"/>
          <p:cNvSpPr/>
          <p:nvPr/>
        </p:nvSpPr>
        <p:spPr>
          <a:xfrm>
            <a:off x="61124" y="2509989"/>
            <a:ext cx="6736228" cy="9925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1300" b="1" spc="10" dirty="0" smtClean="0">
                <a:ln w="3175">
                  <a:solidFill>
                    <a:schemeClr val="tx1">
                      <a:lumMod val="85000"/>
                      <a:lumOff val="15000"/>
                      <a:alpha val="0"/>
                    </a:schemeClr>
                  </a:solidFill>
                </a:ln>
                <a:solidFill>
                  <a:schemeClr val="bg1"/>
                </a:solidFill>
                <a:latin typeface="+mn-ea"/>
              </a:rPr>
              <a:t>· </a:t>
            </a:r>
            <a:r>
              <a:rPr lang="ko-KR" altLang="en-US" sz="1300" b="1" spc="10" dirty="0" smtClean="0">
                <a:ln w="3175">
                  <a:solidFill>
                    <a:schemeClr val="tx1">
                      <a:lumMod val="85000"/>
                      <a:lumOff val="15000"/>
                      <a:alpha val="0"/>
                    </a:schemeClr>
                  </a:solidFill>
                </a:ln>
                <a:solidFill>
                  <a:schemeClr val="bg1"/>
                </a:solidFill>
                <a:latin typeface="+mn-ea"/>
              </a:rPr>
              <a:t>안녕하세요</a:t>
            </a:r>
            <a:r>
              <a:rPr lang="en-US" altLang="ko-KR" sz="1300" b="1" spc="10" dirty="0" smtClean="0">
                <a:ln w="3175">
                  <a:solidFill>
                    <a:schemeClr val="tx1">
                      <a:lumMod val="85000"/>
                      <a:lumOff val="15000"/>
                      <a:alpha val="0"/>
                    </a:schemeClr>
                  </a:solidFill>
                </a:ln>
                <a:solidFill>
                  <a:schemeClr val="bg1"/>
                </a:solidFill>
                <a:latin typeface="+mn-ea"/>
              </a:rPr>
              <a:t>. 2022</a:t>
            </a:r>
            <a:r>
              <a:rPr lang="ko-KR" altLang="en-US" sz="1300" b="1" spc="10" dirty="0" smtClean="0">
                <a:ln w="3175">
                  <a:solidFill>
                    <a:schemeClr val="tx1">
                      <a:lumMod val="85000"/>
                      <a:lumOff val="15000"/>
                      <a:alpha val="0"/>
                    </a:schemeClr>
                  </a:solidFill>
                </a:ln>
                <a:solidFill>
                  <a:schemeClr val="bg1"/>
                </a:solidFill>
                <a:latin typeface="+mn-ea"/>
              </a:rPr>
              <a:t>년 </a:t>
            </a:r>
            <a:r>
              <a:rPr lang="en-US" altLang="ko-KR" sz="1300" b="1" spc="10" dirty="0" smtClean="0">
                <a:ln w="3175">
                  <a:solidFill>
                    <a:schemeClr val="tx1">
                      <a:lumMod val="85000"/>
                      <a:lumOff val="15000"/>
                      <a:alpha val="0"/>
                    </a:schemeClr>
                  </a:solidFill>
                </a:ln>
                <a:solidFill>
                  <a:schemeClr val="bg1"/>
                </a:solidFill>
                <a:latin typeface="+mn-ea"/>
              </a:rPr>
              <a:t>11</a:t>
            </a:r>
            <a:r>
              <a:rPr lang="ko-KR" altLang="en-US" sz="1300" b="1" spc="10" dirty="0" smtClean="0">
                <a:ln w="3175">
                  <a:solidFill>
                    <a:schemeClr val="tx1">
                      <a:lumMod val="85000"/>
                      <a:lumOff val="15000"/>
                      <a:alpha val="0"/>
                    </a:schemeClr>
                  </a:solidFill>
                </a:ln>
                <a:solidFill>
                  <a:schemeClr val="bg1"/>
                </a:solidFill>
                <a:latin typeface="+mn-ea"/>
              </a:rPr>
              <a:t>월</a:t>
            </a:r>
            <a:r>
              <a:rPr lang="en-US" altLang="ko-KR" sz="1300" b="1" spc="10" dirty="0" smtClean="0">
                <a:ln w="3175">
                  <a:solidFill>
                    <a:schemeClr val="tx1">
                      <a:lumMod val="85000"/>
                      <a:lumOff val="15000"/>
                      <a:alpha val="0"/>
                    </a:schemeClr>
                  </a:solidFill>
                </a:ln>
                <a:solidFill>
                  <a:schemeClr val="bg1"/>
                </a:solidFill>
                <a:latin typeface="+mn-ea"/>
              </a:rPr>
              <a:t>/12</a:t>
            </a:r>
            <a:r>
              <a:rPr lang="ko-KR" altLang="en-US" sz="1300" b="1" spc="10" dirty="0" smtClean="0">
                <a:ln w="3175">
                  <a:solidFill>
                    <a:schemeClr val="tx1">
                      <a:lumMod val="85000"/>
                      <a:lumOff val="15000"/>
                      <a:alpha val="0"/>
                    </a:schemeClr>
                  </a:solidFill>
                </a:ln>
                <a:solidFill>
                  <a:schemeClr val="bg1"/>
                </a:solidFill>
                <a:latin typeface="+mn-ea"/>
              </a:rPr>
              <a:t>월 삼성</a:t>
            </a:r>
            <a:r>
              <a:rPr lang="en-US" altLang="ko-KR" sz="1300" b="1" spc="10" dirty="0" smtClean="0">
                <a:ln w="3175">
                  <a:solidFill>
                    <a:schemeClr val="tx1">
                      <a:lumMod val="85000"/>
                      <a:lumOff val="15000"/>
                      <a:alpha val="0"/>
                    </a:schemeClr>
                  </a:solidFill>
                </a:ln>
                <a:solidFill>
                  <a:schemeClr val="bg1"/>
                </a:solidFill>
                <a:latin typeface="+mn-ea"/>
              </a:rPr>
              <a:t>SDI </a:t>
            </a:r>
            <a:r>
              <a:rPr lang="ko-KR" altLang="en-US" sz="1300" b="1" spc="10" dirty="0" smtClean="0">
                <a:ln w="3175">
                  <a:solidFill>
                    <a:schemeClr val="tx1">
                      <a:lumMod val="85000"/>
                      <a:lumOff val="15000"/>
                      <a:alpha val="0"/>
                    </a:schemeClr>
                  </a:solidFill>
                </a:ln>
                <a:solidFill>
                  <a:schemeClr val="bg1"/>
                </a:solidFill>
                <a:latin typeface="+mn-ea"/>
              </a:rPr>
              <a:t>집합 직무능력향상과정</a:t>
            </a:r>
            <a:r>
              <a:rPr lang="en-US" altLang="ko-KR" sz="1300" b="1" spc="10" dirty="0" smtClean="0">
                <a:ln w="3175">
                  <a:solidFill>
                    <a:schemeClr val="tx1">
                      <a:lumMod val="85000"/>
                      <a:lumOff val="15000"/>
                      <a:alpha val="0"/>
                    </a:schemeClr>
                  </a:solidFill>
                </a:ln>
                <a:solidFill>
                  <a:schemeClr val="bg1"/>
                </a:solidFill>
                <a:latin typeface="+mn-ea"/>
              </a:rPr>
              <a:t>(</a:t>
            </a:r>
            <a:r>
              <a:rPr lang="ko-KR" altLang="en-US" sz="1300" b="1" spc="10" dirty="0" smtClean="0">
                <a:ln w="3175">
                  <a:solidFill>
                    <a:schemeClr val="tx1">
                      <a:lumMod val="85000"/>
                      <a:lumOff val="15000"/>
                      <a:alpha val="0"/>
                    </a:schemeClr>
                  </a:solidFill>
                </a:ln>
                <a:solidFill>
                  <a:schemeClr val="bg1"/>
                </a:solidFill>
                <a:latin typeface="+mn-ea"/>
              </a:rPr>
              <a:t>컨소시엄 과정</a:t>
            </a:r>
            <a:r>
              <a:rPr lang="en-US" altLang="ko-KR" sz="1300" b="1" spc="10" dirty="0" smtClean="0">
                <a:ln w="3175">
                  <a:solidFill>
                    <a:schemeClr val="tx1">
                      <a:lumMod val="85000"/>
                      <a:lumOff val="15000"/>
                      <a:alpha val="0"/>
                    </a:schemeClr>
                  </a:solidFill>
                </a:ln>
                <a:solidFill>
                  <a:schemeClr val="bg1"/>
                </a:solidFill>
                <a:latin typeface="+mn-ea"/>
              </a:rPr>
              <a:t>)</a:t>
            </a:r>
            <a:r>
              <a:rPr lang="ko-KR" altLang="en-US" sz="1300" b="1" spc="10" dirty="0" smtClean="0">
                <a:ln w="3175">
                  <a:solidFill>
                    <a:schemeClr val="tx1">
                      <a:lumMod val="85000"/>
                      <a:lumOff val="15000"/>
                      <a:alpha val="0"/>
                    </a:schemeClr>
                  </a:solidFill>
                </a:ln>
                <a:solidFill>
                  <a:schemeClr val="bg1"/>
                </a:solidFill>
                <a:latin typeface="+mn-ea"/>
              </a:rPr>
              <a:t>을</a:t>
            </a:r>
            <a:endParaRPr lang="en-US" altLang="ko-KR" sz="1300" b="1" spc="10" dirty="0">
              <a:ln w="3175">
                <a:solidFill>
                  <a:schemeClr val="tx1">
                    <a:lumMod val="85000"/>
                    <a:lumOff val="15000"/>
                    <a:alpha val="0"/>
                  </a:schemeClr>
                </a:solidFill>
              </a:ln>
              <a:solidFill>
                <a:schemeClr val="bg1"/>
              </a:solidFill>
              <a:latin typeface="+mn-ea"/>
            </a:endParaRPr>
          </a:p>
          <a:p>
            <a:pPr algn="ctr">
              <a:lnSpc>
                <a:spcPct val="150000"/>
              </a:lnSpc>
            </a:pPr>
            <a:r>
              <a:rPr lang="en-US" altLang="ko-KR" sz="1300" b="1" spc="10" dirty="0" smtClean="0">
                <a:ln w="3175">
                  <a:solidFill>
                    <a:schemeClr val="tx1">
                      <a:lumMod val="85000"/>
                      <a:lumOff val="15000"/>
                      <a:alpha val="0"/>
                    </a:schemeClr>
                  </a:solidFill>
                </a:ln>
                <a:solidFill>
                  <a:schemeClr val="bg1"/>
                </a:solidFill>
                <a:latin typeface="+mn-ea"/>
              </a:rPr>
              <a:t>  </a:t>
            </a:r>
            <a:r>
              <a:rPr lang="ko-KR" altLang="en-US" sz="1300" b="1" spc="10" dirty="0" smtClean="0">
                <a:ln w="3175">
                  <a:solidFill>
                    <a:schemeClr val="tx1">
                      <a:lumMod val="85000"/>
                      <a:lumOff val="15000"/>
                      <a:alpha val="0"/>
                    </a:schemeClr>
                  </a:solidFill>
                </a:ln>
                <a:solidFill>
                  <a:schemeClr val="bg1"/>
                </a:solidFill>
                <a:latin typeface="+mn-ea"/>
              </a:rPr>
              <a:t>안내 드립니다</a:t>
            </a:r>
            <a:r>
              <a:rPr lang="en-US" altLang="ko-KR" sz="1300" b="1" spc="10" dirty="0" smtClean="0">
                <a:ln w="3175">
                  <a:solidFill>
                    <a:schemeClr val="tx1">
                      <a:lumMod val="85000"/>
                      <a:lumOff val="15000"/>
                      <a:alpha val="0"/>
                    </a:schemeClr>
                  </a:solidFill>
                </a:ln>
                <a:solidFill>
                  <a:schemeClr val="bg1"/>
                </a:solidFill>
                <a:latin typeface="+mn-ea"/>
              </a:rPr>
              <a:t>. </a:t>
            </a:r>
            <a:r>
              <a:rPr lang="ko-KR" altLang="en-US" sz="1300" b="1" spc="10" dirty="0" smtClean="0">
                <a:ln w="3175">
                  <a:solidFill>
                    <a:schemeClr val="tx1">
                      <a:lumMod val="85000"/>
                      <a:lumOff val="15000"/>
                      <a:alpha val="0"/>
                    </a:schemeClr>
                  </a:solidFill>
                </a:ln>
                <a:solidFill>
                  <a:schemeClr val="bg1"/>
                </a:solidFill>
                <a:latin typeface="+mn-ea"/>
              </a:rPr>
              <a:t>일정 및 수강 신청 방법을 숙지하시어 수강 신청 바랍니다</a:t>
            </a:r>
            <a:r>
              <a:rPr lang="en-US" altLang="ko-KR" sz="1300" b="1" spc="10" dirty="0" smtClean="0">
                <a:ln w="3175">
                  <a:solidFill>
                    <a:schemeClr val="tx1">
                      <a:lumMod val="85000"/>
                      <a:lumOff val="15000"/>
                      <a:alpha val="0"/>
                    </a:schemeClr>
                  </a:solidFill>
                </a:ln>
                <a:solidFill>
                  <a:schemeClr val="bg1"/>
                </a:solidFill>
                <a:latin typeface="+mn-ea"/>
              </a:rPr>
              <a:t>. </a:t>
            </a:r>
          </a:p>
          <a:p>
            <a:pPr>
              <a:lnSpc>
                <a:spcPct val="150000"/>
              </a:lnSpc>
            </a:pPr>
            <a:r>
              <a:rPr lang="en-US" altLang="ko-KR" sz="1300" b="1" spc="10" dirty="0">
                <a:ln w="3175">
                  <a:solidFill>
                    <a:schemeClr val="tx1">
                      <a:lumMod val="85000"/>
                      <a:lumOff val="15000"/>
                      <a:alpha val="0"/>
                    </a:schemeClr>
                  </a:solidFill>
                </a:ln>
                <a:solidFill>
                  <a:schemeClr val="bg1"/>
                </a:solidFill>
                <a:latin typeface="+mn-ea"/>
              </a:rPr>
              <a:t> </a:t>
            </a:r>
            <a:r>
              <a:rPr lang="en-US" altLang="ko-KR" sz="1300" b="1" spc="10" dirty="0" smtClean="0">
                <a:ln w="3175">
                  <a:solidFill>
                    <a:schemeClr val="tx1">
                      <a:lumMod val="85000"/>
                      <a:lumOff val="15000"/>
                      <a:alpha val="0"/>
                    </a:schemeClr>
                  </a:solidFill>
                </a:ln>
                <a:solidFill>
                  <a:srgbClr val="FFFF00"/>
                </a:solidFill>
                <a:latin typeface="+mn-ea"/>
              </a:rPr>
              <a:t>※ 11</a:t>
            </a:r>
            <a:r>
              <a:rPr lang="ko-KR" altLang="en-US" sz="1300" b="1" spc="10" dirty="0" smtClean="0">
                <a:ln w="3175">
                  <a:solidFill>
                    <a:schemeClr val="tx1">
                      <a:lumMod val="85000"/>
                      <a:lumOff val="15000"/>
                      <a:alpha val="0"/>
                    </a:schemeClr>
                  </a:solidFill>
                </a:ln>
                <a:solidFill>
                  <a:srgbClr val="FFFF00"/>
                </a:solidFill>
                <a:latin typeface="+mn-ea"/>
              </a:rPr>
              <a:t>월</a:t>
            </a:r>
            <a:r>
              <a:rPr lang="en-US" altLang="ko-KR" sz="1300" b="1" spc="10" dirty="0" smtClean="0">
                <a:ln w="3175">
                  <a:solidFill>
                    <a:schemeClr val="tx1">
                      <a:lumMod val="85000"/>
                      <a:lumOff val="15000"/>
                      <a:alpha val="0"/>
                    </a:schemeClr>
                  </a:solidFill>
                </a:ln>
                <a:solidFill>
                  <a:srgbClr val="FFFF00"/>
                </a:solidFill>
                <a:latin typeface="+mn-ea"/>
              </a:rPr>
              <a:t>/12</a:t>
            </a:r>
            <a:r>
              <a:rPr lang="ko-KR" altLang="en-US" sz="1300" b="1" spc="10" dirty="0" smtClean="0">
                <a:ln w="3175">
                  <a:solidFill>
                    <a:schemeClr val="tx1">
                      <a:lumMod val="85000"/>
                      <a:lumOff val="15000"/>
                      <a:alpha val="0"/>
                    </a:schemeClr>
                  </a:solidFill>
                </a:ln>
                <a:solidFill>
                  <a:srgbClr val="FFFF00"/>
                </a:solidFill>
                <a:latin typeface="+mn-ea"/>
              </a:rPr>
              <a:t>월 과정은 </a:t>
            </a:r>
            <a:r>
              <a:rPr lang="ko-KR" altLang="en-US" sz="1300" b="1" spc="10" dirty="0" smtClean="0">
                <a:ln w="3175">
                  <a:noFill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  <a:latin typeface="+mn-ea"/>
              </a:rPr>
              <a:t>비대면 </a:t>
            </a:r>
            <a:r>
              <a:rPr lang="en-US" altLang="ko-KR" sz="1300" b="1" spc="10" dirty="0" smtClean="0">
                <a:ln w="3175">
                  <a:noFill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  <a:latin typeface="+mn-ea"/>
              </a:rPr>
              <a:t>- </a:t>
            </a:r>
            <a:r>
              <a:rPr lang="en-US" altLang="ko-KR" sz="1300" b="1" spc="10" dirty="0">
                <a:ln w="3175">
                  <a:noFill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  <a:latin typeface="+mn-ea"/>
              </a:rPr>
              <a:t>U</a:t>
            </a:r>
            <a:r>
              <a:rPr lang="en-US" altLang="ko-KR" sz="1300" b="1" spc="10" dirty="0" smtClean="0">
                <a:ln w="3175">
                  <a:noFill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  <a:latin typeface="+mn-ea"/>
              </a:rPr>
              <a:t>NTACT</a:t>
            </a:r>
            <a:r>
              <a:rPr lang="ko-KR" altLang="en-US" sz="1300" b="1" spc="10" dirty="0" smtClean="0">
                <a:ln w="3175">
                  <a:noFill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  <a:latin typeface="+mn-ea"/>
              </a:rPr>
              <a:t>과정</a:t>
            </a:r>
            <a:r>
              <a:rPr lang="ko-KR" altLang="en-US" sz="1300" b="1" spc="10" dirty="0" smtClean="0">
                <a:ln w="3175">
                  <a:noFill/>
                </a:ln>
                <a:solidFill>
                  <a:srgbClr val="FFFF00"/>
                </a:solidFill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  <a:latin typeface="+mn-ea"/>
              </a:rPr>
              <a:t>과</a:t>
            </a:r>
            <a:r>
              <a:rPr lang="ko-KR" altLang="en-US" sz="1300" b="1" spc="10" dirty="0" smtClean="0">
                <a:ln w="3175">
                  <a:noFill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  <a:latin typeface="+mn-ea"/>
              </a:rPr>
              <a:t> 대면 집합과정</a:t>
            </a:r>
            <a:r>
              <a:rPr lang="ko-KR" altLang="en-US" sz="1300" b="1" spc="10" dirty="0" smtClean="0">
                <a:ln w="3175">
                  <a:solidFill>
                    <a:schemeClr val="tx1">
                      <a:lumMod val="85000"/>
                      <a:lumOff val="15000"/>
                      <a:alpha val="0"/>
                    </a:schemeClr>
                  </a:solidFill>
                </a:ln>
                <a:solidFill>
                  <a:srgbClr val="FFFF00"/>
                </a:solidFill>
                <a:latin typeface="+mn-ea"/>
              </a:rPr>
              <a:t>으로 운영 됩니다</a:t>
            </a:r>
            <a:r>
              <a:rPr lang="en-US" altLang="ko-KR" sz="1300" b="1" spc="10" dirty="0" smtClean="0">
                <a:ln w="3175">
                  <a:solidFill>
                    <a:schemeClr val="tx1">
                      <a:lumMod val="85000"/>
                      <a:lumOff val="15000"/>
                      <a:alpha val="0"/>
                    </a:schemeClr>
                  </a:solidFill>
                </a:ln>
                <a:solidFill>
                  <a:srgbClr val="FFFF00"/>
                </a:solidFill>
                <a:latin typeface="+mn-ea"/>
              </a:rPr>
              <a:t>.</a:t>
            </a:r>
            <a:r>
              <a:rPr lang="ko-KR" altLang="en-US" sz="1300" b="1" spc="10" dirty="0" smtClean="0">
                <a:ln w="3175">
                  <a:solidFill>
                    <a:schemeClr val="tx1">
                      <a:lumMod val="85000"/>
                      <a:lumOff val="15000"/>
                      <a:alpha val="0"/>
                    </a:schemeClr>
                  </a:solidFill>
                </a:ln>
                <a:solidFill>
                  <a:srgbClr val="FFFF00"/>
                </a:solidFill>
                <a:latin typeface="+mn-ea"/>
              </a:rPr>
              <a:t> </a:t>
            </a:r>
            <a:endParaRPr lang="en-US" altLang="ko-KR" sz="1300" b="1" spc="10" dirty="0" smtClean="0">
              <a:ln w="3175">
                <a:solidFill>
                  <a:schemeClr val="tx1">
                    <a:lumMod val="85000"/>
                    <a:lumOff val="15000"/>
                    <a:alpha val="0"/>
                  </a:schemeClr>
                </a:solidFill>
              </a:ln>
              <a:solidFill>
                <a:srgbClr val="FFFF00"/>
              </a:solidFill>
              <a:latin typeface="+mn-ea"/>
            </a:endParaRPr>
          </a:p>
        </p:txBody>
      </p:sp>
      <p:sp>
        <p:nvSpPr>
          <p:cNvPr id="20" name="자유형 19"/>
          <p:cNvSpPr/>
          <p:nvPr/>
        </p:nvSpPr>
        <p:spPr>
          <a:xfrm>
            <a:off x="399709" y="4668714"/>
            <a:ext cx="6002957" cy="2391684"/>
          </a:xfrm>
          <a:custGeom>
            <a:avLst/>
            <a:gdLst>
              <a:gd name="connsiteX0" fmla="*/ 3930415 w 6002957"/>
              <a:gd name="connsiteY0" fmla="*/ 0 h 2241675"/>
              <a:gd name="connsiteX1" fmla="*/ 5801383 w 6002957"/>
              <a:gd name="connsiteY1" fmla="*/ 0 h 2241675"/>
              <a:gd name="connsiteX2" fmla="*/ 5840655 w 6002957"/>
              <a:gd name="connsiteY2" fmla="*/ 29367 h 2241675"/>
              <a:gd name="connsiteX3" fmla="*/ 5944802 w 6002957"/>
              <a:gd name="connsiteY3" fmla="*/ 124022 h 2241675"/>
              <a:gd name="connsiteX4" fmla="*/ 6002957 w 6002957"/>
              <a:gd name="connsiteY4" fmla="*/ 188009 h 2241675"/>
              <a:gd name="connsiteX5" fmla="*/ 6002957 w 6002957"/>
              <a:gd name="connsiteY5" fmla="*/ 2134074 h 2241675"/>
              <a:gd name="connsiteX6" fmla="*/ 6002956 w 6002957"/>
              <a:gd name="connsiteY6" fmla="*/ 2134075 h 2241675"/>
              <a:gd name="connsiteX7" fmla="*/ 6002956 w 6002957"/>
              <a:gd name="connsiteY7" fmla="*/ 2241675 h 2241675"/>
              <a:gd name="connsiteX8" fmla="*/ 5896815 w 6002957"/>
              <a:gd name="connsiteY8" fmla="*/ 2241675 h 2241675"/>
              <a:gd name="connsiteX9" fmla="*/ 5896814 w 6002957"/>
              <a:gd name="connsiteY9" fmla="*/ 2241675 h 2241675"/>
              <a:gd name="connsiteX10" fmla="*/ 3834984 w 6002957"/>
              <a:gd name="connsiteY10" fmla="*/ 2241675 h 2241675"/>
              <a:gd name="connsiteX11" fmla="*/ 3786996 w 6002957"/>
              <a:gd name="connsiteY11" fmla="*/ 2198061 h 2241675"/>
              <a:gd name="connsiteX12" fmla="*/ 3365020 w 6002957"/>
              <a:gd name="connsiteY12" fmla="*/ 1310989 h 2241675"/>
              <a:gd name="connsiteX13" fmla="*/ 3357448 w 6002957"/>
              <a:gd name="connsiteY13" fmla="*/ 1161042 h 2241675"/>
              <a:gd name="connsiteX14" fmla="*/ 3365020 w 6002957"/>
              <a:gd name="connsiteY14" fmla="*/ 1011094 h 2241675"/>
              <a:gd name="connsiteX15" fmla="*/ 3891143 w 6002957"/>
              <a:gd name="connsiteY15" fmla="*/ 29367 h 2241675"/>
              <a:gd name="connsiteX16" fmla="*/ 0 w 6002957"/>
              <a:gd name="connsiteY16" fmla="*/ 0 h 2241675"/>
              <a:gd name="connsiteX17" fmla="*/ 3930414 w 6002957"/>
              <a:gd name="connsiteY17" fmla="*/ 0 h 2241675"/>
              <a:gd name="connsiteX18" fmla="*/ 3891142 w 6002957"/>
              <a:gd name="connsiteY18" fmla="*/ 29367 h 2241675"/>
              <a:gd name="connsiteX19" fmla="*/ 3365019 w 6002957"/>
              <a:gd name="connsiteY19" fmla="*/ 1011094 h 2241675"/>
              <a:gd name="connsiteX20" fmla="*/ 3357447 w 6002957"/>
              <a:gd name="connsiteY20" fmla="*/ 1161042 h 2241675"/>
              <a:gd name="connsiteX21" fmla="*/ 3365019 w 6002957"/>
              <a:gd name="connsiteY21" fmla="*/ 1310989 h 2241675"/>
              <a:gd name="connsiteX22" fmla="*/ 3786995 w 6002957"/>
              <a:gd name="connsiteY22" fmla="*/ 2198061 h 2241675"/>
              <a:gd name="connsiteX23" fmla="*/ 3834983 w 6002957"/>
              <a:gd name="connsiteY23" fmla="*/ 2241675 h 2241675"/>
              <a:gd name="connsiteX24" fmla="*/ 0 w 6002957"/>
              <a:gd name="connsiteY24" fmla="*/ 2241675 h 2241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6002957" h="2241675">
                <a:moveTo>
                  <a:pt x="3930415" y="0"/>
                </a:moveTo>
                <a:lnTo>
                  <a:pt x="5801383" y="0"/>
                </a:lnTo>
                <a:lnTo>
                  <a:pt x="5840655" y="29367"/>
                </a:lnTo>
                <a:cubicBezTo>
                  <a:pt x="5876871" y="59255"/>
                  <a:pt x="5911628" y="90848"/>
                  <a:pt x="5944802" y="124022"/>
                </a:cubicBezTo>
                <a:lnTo>
                  <a:pt x="6002957" y="188009"/>
                </a:lnTo>
                <a:lnTo>
                  <a:pt x="6002957" y="2134074"/>
                </a:lnTo>
                <a:lnTo>
                  <a:pt x="6002956" y="2134075"/>
                </a:lnTo>
                <a:lnTo>
                  <a:pt x="6002956" y="2241675"/>
                </a:lnTo>
                <a:lnTo>
                  <a:pt x="5896815" y="2241675"/>
                </a:lnTo>
                <a:lnTo>
                  <a:pt x="5896814" y="2241675"/>
                </a:lnTo>
                <a:lnTo>
                  <a:pt x="3834984" y="2241675"/>
                </a:lnTo>
                <a:lnTo>
                  <a:pt x="3786996" y="2198061"/>
                </a:lnTo>
                <a:cubicBezTo>
                  <a:pt x="3554774" y="1965839"/>
                  <a:pt x="3400068" y="1656101"/>
                  <a:pt x="3365020" y="1310989"/>
                </a:cubicBezTo>
                <a:lnTo>
                  <a:pt x="3357448" y="1161042"/>
                </a:lnTo>
                <a:lnTo>
                  <a:pt x="3365020" y="1011094"/>
                </a:lnTo>
                <a:cubicBezTo>
                  <a:pt x="3405075" y="616680"/>
                  <a:pt x="3601418" y="268470"/>
                  <a:pt x="3891143" y="29367"/>
                </a:cubicBezTo>
                <a:close/>
                <a:moveTo>
                  <a:pt x="0" y="0"/>
                </a:moveTo>
                <a:lnTo>
                  <a:pt x="3930414" y="0"/>
                </a:lnTo>
                <a:lnTo>
                  <a:pt x="3891142" y="29367"/>
                </a:lnTo>
                <a:cubicBezTo>
                  <a:pt x="3601417" y="268470"/>
                  <a:pt x="3405074" y="616680"/>
                  <a:pt x="3365019" y="1011094"/>
                </a:cubicBezTo>
                <a:lnTo>
                  <a:pt x="3357447" y="1161042"/>
                </a:lnTo>
                <a:lnTo>
                  <a:pt x="3365019" y="1310989"/>
                </a:lnTo>
                <a:cubicBezTo>
                  <a:pt x="3400067" y="1656101"/>
                  <a:pt x="3554773" y="1965839"/>
                  <a:pt x="3786995" y="2198061"/>
                </a:cubicBezTo>
                <a:lnTo>
                  <a:pt x="3834983" y="2241675"/>
                </a:lnTo>
                <a:lnTo>
                  <a:pt x="0" y="2241675"/>
                </a:lnTo>
                <a:close/>
              </a:path>
            </a:pathLst>
          </a:custGeom>
          <a:solidFill>
            <a:srgbClr val="1E4B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ko-KR" altLang="en-US" b="1">
              <a:ln>
                <a:solidFill>
                  <a:schemeClr val="tx1">
                    <a:lumMod val="85000"/>
                    <a:lumOff val="15000"/>
                    <a:alpha val="0"/>
                  </a:schemeClr>
                </a:solidFill>
              </a:ln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60512" y="4965033"/>
            <a:ext cx="197844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100" b="1" dirty="0" smtClean="0">
                <a:ln>
                  <a:solidFill>
                    <a:schemeClr val="tx1">
                      <a:lumMod val="85000"/>
                      <a:lumOff val="15000"/>
                      <a:alpha val="0"/>
                    </a:schemeClr>
                  </a:solidFill>
                </a:ln>
                <a:solidFill>
                  <a:schemeClr val="bg1"/>
                </a:solidFill>
                <a:latin typeface="+mn-ea"/>
              </a:rPr>
              <a:t>제품안전</a:t>
            </a:r>
            <a:r>
              <a:rPr lang="en-US" altLang="ko-KR" sz="1100" b="1" dirty="0" smtClean="0">
                <a:ln>
                  <a:solidFill>
                    <a:schemeClr val="tx1">
                      <a:lumMod val="85000"/>
                      <a:lumOff val="15000"/>
                      <a:alpha val="0"/>
                    </a:schemeClr>
                  </a:solidFill>
                </a:ln>
                <a:solidFill>
                  <a:schemeClr val="bg1"/>
                </a:solidFill>
                <a:latin typeface="+mn-ea"/>
              </a:rPr>
              <a:t>/</a:t>
            </a:r>
            <a:r>
              <a:rPr lang="ko-KR" altLang="en-US" sz="1100" b="1" dirty="0" smtClean="0">
                <a:ln>
                  <a:solidFill>
                    <a:schemeClr val="tx1">
                      <a:lumMod val="85000"/>
                      <a:lumOff val="15000"/>
                      <a:alpha val="0"/>
                    </a:schemeClr>
                  </a:solidFill>
                </a:ln>
                <a:solidFill>
                  <a:schemeClr val="bg1"/>
                </a:solidFill>
                <a:latin typeface="+mn-ea"/>
              </a:rPr>
              <a:t>적합성책임자과정</a:t>
            </a:r>
            <a:endParaRPr lang="en-US" altLang="ko-KR" sz="1100" b="1" dirty="0" smtClean="0">
              <a:ln>
                <a:solidFill>
                  <a:schemeClr val="tx1">
                    <a:lumMod val="85000"/>
                    <a:lumOff val="15000"/>
                    <a:alpha val="0"/>
                  </a:schemeClr>
                </a:solidFill>
              </a:ln>
              <a:solidFill>
                <a:schemeClr val="bg1"/>
              </a:solidFill>
              <a:latin typeface="+mn-ea"/>
            </a:endParaRPr>
          </a:p>
          <a:p>
            <a:r>
              <a:rPr lang="en-US" altLang="ko-KR" sz="1100" b="1" dirty="0" smtClean="0">
                <a:ln>
                  <a:solidFill>
                    <a:schemeClr val="tx1">
                      <a:lumMod val="85000"/>
                      <a:lumOff val="15000"/>
                      <a:alpha val="0"/>
                    </a:schemeClr>
                  </a:solidFill>
                </a:ln>
                <a:solidFill>
                  <a:srgbClr val="FFFF00"/>
                </a:solidFill>
                <a:latin typeface="+mn-ea"/>
              </a:rPr>
              <a:t>( </a:t>
            </a:r>
            <a:r>
              <a:rPr lang="ko-KR" altLang="en-US" sz="1100" b="1" dirty="0" smtClean="0">
                <a:ln>
                  <a:solidFill>
                    <a:schemeClr val="tx1">
                      <a:lumMod val="85000"/>
                      <a:lumOff val="15000"/>
                      <a:alpha val="0"/>
                    </a:schemeClr>
                  </a:solidFill>
                </a:ln>
                <a:solidFill>
                  <a:srgbClr val="FFFF00"/>
                </a:solidFill>
                <a:latin typeface="+mn-ea"/>
              </a:rPr>
              <a:t>파트너사 별 </a:t>
            </a:r>
            <a:r>
              <a:rPr lang="en-US" altLang="ko-KR" sz="1100" b="1" dirty="0" smtClean="0">
                <a:ln>
                  <a:solidFill>
                    <a:schemeClr val="tx1">
                      <a:lumMod val="85000"/>
                      <a:lumOff val="15000"/>
                      <a:alpha val="0"/>
                    </a:schemeClr>
                  </a:solidFill>
                </a:ln>
                <a:solidFill>
                  <a:srgbClr val="FFFF00"/>
                </a:solidFill>
                <a:latin typeface="+mn-ea"/>
              </a:rPr>
              <a:t>1</a:t>
            </a:r>
            <a:r>
              <a:rPr lang="ko-KR" altLang="en-US" sz="1100" b="1" dirty="0" smtClean="0">
                <a:ln>
                  <a:solidFill>
                    <a:schemeClr val="tx1">
                      <a:lumMod val="85000"/>
                      <a:lumOff val="15000"/>
                      <a:alpha val="0"/>
                    </a:schemeClr>
                  </a:solidFill>
                </a:ln>
                <a:solidFill>
                  <a:srgbClr val="FFFF00"/>
                </a:solidFill>
                <a:latin typeface="+mn-ea"/>
              </a:rPr>
              <a:t>명 필참과정</a:t>
            </a:r>
            <a:r>
              <a:rPr lang="en-US" altLang="ko-KR" sz="1100" b="1" dirty="0" smtClean="0">
                <a:ln>
                  <a:solidFill>
                    <a:schemeClr val="tx1">
                      <a:lumMod val="85000"/>
                      <a:lumOff val="15000"/>
                      <a:alpha val="0"/>
                    </a:schemeClr>
                  </a:solidFill>
                </a:ln>
                <a:solidFill>
                  <a:srgbClr val="FFFF00"/>
                </a:solidFill>
                <a:latin typeface="+mn-ea"/>
              </a:rPr>
              <a:t>)</a:t>
            </a:r>
            <a:endParaRPr lang="ko-KR" altLang="en-US" sz="1100" b="1" dirty="0">
              <a:ln>
                <a:solidFill>
                  <a:schemeClr val="tx1">
                    <a:lumMod val="85000"/>
                    <a:lumOff val="15000"/>
                    <a:alpha val="0"/>
                  </a:schemeClr>
                </a:solidFill>
              </a:ln>
              <a:solidFill>
                <a:srgbClr val="FFFF00"/>
              </a:solidFill>
              <a:latin typeface="+mn-ea"/>
            </a:endParaRPr>
          </a:p>
        </p:txBody>
      </p:sp>
      <p:cxnSp>
        <p:nvCxnSpPr>
          <p:cNvPr id="22" name="직선 연결선 21"/>
          <p:cNvCxnSpPr/>
          <p:nvPr/>
        </p:nvCxnSpPr>
        <p:spPr>
          <a:xfrm>
            <a:off x="569014" y="4941727"/>
            <a:ext cx="5652012" cy="8953"/>
          </a:xfrm>
          <a:prstGeom prst="line">
            <a:avLst/>
          </a:prstGeom>
          <a:ln w="31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736978" y="4680688"/>
            <a:ext cx="115252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100" b="1" dirty="0" smtClean="0">
                <a:ln>
                  <a:solidFill>
                    <a:schemeClr val="tx1">
                      <a:lumMod val="85000"/>
                      <a:lumOff val="15000"/>
                      <a:alpha val="0"/>
                    </a:schemeClr>
                  </a:solidFill>
                </a:ln>
                <a:solidFill>
                  <a:srgbClr val="FFFF00"/>
                </a:solidFill>
              </a:rPr>
              <a:t>교육 과정</a:t>
            </a:r>
            <a:endParaRPr lang="ko-KR" altLang="en-US" sz="1100" b="1" dirty="0">
              <a:ln>
                <a:solidFill>
                  <a:schemeClr val="tx1">
                    <a:lumMod val="85000"/>
                    <a:lumOff val="15000"/>
                    <a:alpha val="0"/>
                  </a:schemeClr>
                </a:solidFill>
              </a:ln>
              <a:solidFill>
                <a:srgbClr val="FFFF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324278" y="4680688"/>
            <a:ext cx="91808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100" b="1" dirty="0" smtClean="0">
                <a:ln>
                  <a:solidFill>
                    <a:schemeClr val="tx1">
                      <a:lumMod val="85000"/>
                      <a:lumOff val="15000"/>
                      <a:alpha val="0"/>
                    </a:schemeClr>
                  </a:solidFill>
                </a:ln>
                <a:solidFill>
                  <a:srgbClr val="FFFF00"/>
                </a:solidFill>
              </a:rPr>
              <a:t>교육 일시</a:t>
            </a:r>
            <a:endParaRPr lang="ko-KR" altLang="en-US" sz="1100" b="1" dirty="0">
              <a:ln>
                <a:solidFill>
                  <a:schemeClr val="tx1">
                    <a:lumMod val="85000"/>
                    <a:lumOff val="15000"/>
                    <a:alpha val="0"/>
                  </a:schemeClr>
                </a:solidFill>
              </a:ln>
              <a:solidFill>
                <a:srgbClr val="FFFF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343088" y="4680688"/>
            <a:ext cx="48378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100" b="1" dirty="0" smtClean="0">
                <a:ln>
                  <a:solidFill>
                    <a:schemeClr val="tx1">
                      <a:lumMod val="85000"/>
                      <a:lumOff val="15000"/>
                      <a:alpha val="0"/>
                    </a:schemeClr>
                  </a:solidFill>
                </a:ln>
                <a:solidFill>
                  <a:srgbClr val="FFFF00"/>
                </a:solidFill>
              </a:rPr>
              <a:t>정원</a:t>
            </a:r>
            <a:endParaRPr lang="ko-KR" altLang="en-US" sz="1100" b="1" dirty="0">
              <a:ln>
                <a:solidFill>
                  <a:schemeClr val="tx1">
                    <a:lumMod val="85000"/>
                    <a:lumOff val="15000"/>
                    <a:alpha val="0"/>
                  </a:schemeClr>
                </a:solidFill>
              </a:ln>
              <a:solidFill>
                <a:srgbClr val="FFFF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147744" y="4679965"/>
            <a:ext cx="115252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100" b="1" dirty="0" smtClean="0">
                <a:ln>
                  <a:solidFill>
                    <a:schemeClr val="tx1">
                      <a:lumMod val="85000"/>
                      <a:lumOff val="15000"/>
                      <a:alpha val="0"/>
                    </a:schemeClr>
                  </a:solidFill>
                </a:ln>
                <a:solidFill>
                  <a:srgbClr val="FFFF00"/>
                </a:solidFill>
              </a:rPr>
              <a:t>교육 내용</a:t>
            </a:r>
            <a:endParaRPr lang="ko-KR" altLang="en-US" sz="1100" b="1" dirty="0">
              <a:ln>
                <a:solidFill>
                  <a:schemeClr val="tx1">
                    <a:lumMod val="85000"/>
                    <a:lumOff val="15000"/>
                    <a:alpha val="0"/>
                  </a:schemeClr>
                </a:solidFill>
              </a:ln>
              <a:solidFill>
                <a:srgbClr val="FFFF00"/>
              </a:solidFill>
            </a:endParaRPr>
          </a:p>
        </p:txBody>
      </p:sp>
      <p:cxnSp>
        <p:nvCxnSpPr>
          <p:cNvPr id="27" name="직선 연결선 26"/>
          <p:cNvCxnSpPr/>
          <p:nvPr/>
        </p:nvCxnSpPr>
        <p:spPr>
          <a:xfrm>
            <a:off x="569014" y="5363104"/>
            <a:ext cx="5652012" cy="8953"/>
          </a:xfrm>
          <a:prstGeom prst="line">
            <a:avLst/>
          </a:prstGeom>
          <a:ln w="31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직선 연결선 27"/>
          <p:cNvCxnSpPr/>
          <p:nvPr/>
        </p:nvCxnSpPr>
        <p:spPr>
          <a:xfrm>
            <a:off x="523116" y="5736353"/>
            <a:ext cx="5652012" cy="8953"/>
          </a:xfrm>
          <a:prstGeom prst="line">
            <a:avLst/>
          </a:prstGeom>
          <a:ln w="31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2235223" y="4945785"/>
            <a:ext cx="109085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100" b="1" dirty="0" smtClean="0">
                <a:ln>
                  <a:solidFill>
                    <a:schemeClr val="tx1">
                      <a:lumMod val="85000"/>
                      <a:lumOff val="15000"/>
                      <a:alpha val="0"/>
                    </a:schemeClr>
                  </a:solidFill>
                </a:ln>
                <a:solidFill>
                  <a:schemeClr val="bg1"/>
                </a:solidFill>
                <a:latin typeface="+mn-ea"/>
              </a:rPr>
              <a:t>11.24 ~ 25</a:t>
            </a:r>
          </a:p>
          <a:p>
            <a:pPr algn="ctr"/>
            <a:r>
              <a:rPr lang="en-US" altLang="ko-KR" sz="1100" b="1" dirty="0" smtClean="0">
                <a:ln>
                  <a:solidFill>
                    <a:schemeClr val="tx1">
                      <a:lumMod val="85000"/>
                      <a:lumOff val="15000"/>
                      <a:alpha val="0"/>
                    </a:schemeClr>
                  </a:solidFill>
                </a:ln>
                <a:solidFill>
                  <a:schemeClr val="bg1"/>
                </a:solidFill>
                <a:latin typeface="+mn-ea"/>
              </a:rPr>
              <a:t>(</a:t>
            </a:r>
            <a:r>
              <a:rPr lang="ko-KR" altLang="en-US" sz="1100" b="1" dirty="0" smtClean="0">
                <a:ln>
                  <a:solidFill>
                    <a:schemeClr val="tx1">
                      <a:lumMod val="85000"/>
                      <a:lumOff val="15000"/>
                      <a:alpha val="0"/>
                    </a:schemeClr>
                  </a:solidFill>
                </a:ln>
                <a:solidFill>
                  <a:schemeClr val="bg1"/>
                </a:solidFill>
                <a:latin typeface="+mn-ea"/>
              </a:rPr>
              <a:t>비대면과정</a:t>
            </a:r>
            <a:r>
              <a:rPr lang="en-US" altLang="ko-KR" sz="1100" b="1" dirty="0" smtClean="0">
                <a:ln>
                  <a:solidFill>
                    <a:schemeClr val="tx1">
                      <a:lumMod val="85000"/>
                      <a:lumOff val="15000"/>
                      <a:alpha val="0"/>
                    </a:schemeClr>
                  </a:solidFill>
                </a:ln>
                <a:solidFill>
                  <a:schemeClr val="bg1"/>
                </a:solidFill>
                <a:latin typeface="+mn-ea"/>
              </a:rPr>
              <a:t>)</a:t>
            </a:r>
            <a:endParaRPr lang="ko-KR" altLang="en-US" sz="1100" b="1" dirty="0">
              <a:ln>
                <a:solidFill>
                  <a:schemeClr val="tx1">
                    <a:lumMod val="85000"/>
                    <a:lumOff val="15000"/>
                    <a:alpha val="0"/>
                  </a:schemeClr>
                </a:solidFill>
              </a:ln>
              <a:solidFill>
                <a:schemeClr val="bg1"/>
              </a:solidFill>
              <a:latin typeface="+mn-ea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296919" y="4993913"/>
            <a:ext cx="50194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100" b="1" dirty="0">
                <a:ln>
                  <a:solidFill>
                    <a:schemeClr val="tx1">
                      <a:lumMod val="85000"/>
                      <a:lumOff val="15000"/>
                      <a:alpha val="0"/>
                    </a:schemeClr>
                  </a:solidFill>
                </a:ln>
                <a:solidFill>
                  <a:schemeClr val="bg1"/>
                </a:solidFill>
                <a:latin typeface="+mn-ea"/>
              </a:rPr>
              <a:t>6</a:t>
            </a:r>
            <a:r>
              <a:rPr lang="en-US" altLang="ko-KR" sz="1100" b="1" dirty="0" smtClean="0">
                <a:ln>
                  <a:solidFill>
                    <a:schemeClr val="tx1">
                      <a:lumMod val="85000"/>
                      <a:lumOff val="15000"/>
                      <a:alpha val="0"/>
                    </a:schemeClr>
                  </a:solidFill>
                </a:ln>
                <a:solidFill>
                  <a:schemeClr val="bg1"/>
                </a:solidFill>
                <a:latin typeface="+mn-ea"/>
              </a:rPr>
              <a:t>0</a:t>
            </a:r>
            <a:r>
              <a:rPr lang="ko-KR" altLang="en-US" sz="1100" b="1" dirty="0" smtClean="0">
                <a:ln>
                  <a:solidFill>
                    <a:schemeClr val="tx1">
                      <a:lumMod val="85000"/>
                      <a:lumOff val="15000"/>
                      <a:alpha val="0"/>
                    </a:schemeClr>
                  </a:solidFill>
                </a:ln>
                <a:solidFill>
                  <a:schemeClr val="bg1"/>
                </a:solidFill>
                <a:latin typeface="+mn-ea"/>
              </a:rPr>
              <a:t>명</a:t>
            </a:r>
            <a:endParaRPr lang="ko-KR" altLang="en-US" sz="1100" b="1" dirty="0">
              <a:ln>
                <a:solidFill>
                  <a:schemeClr val="tx1">
                    <a:lumMod val="85000"/>
                    <a:lumOff val="15000"/>
                    <a:alpha val="0"/>
                  </a:schemeClr>
                </a:solidFill>
              </a:ln>
              <a:solidFill>
                <a:schemeClr val="bg1"/>
              </a:solidFill>
              <a:latin typeface="+mn-ea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711476" y="4952803"/>
            <a:ext cx="255494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100" b="1" dirty="0" smtClean="0">
                <a:ln>
                  <a:solidFill>
                    <a:schemeClr val="tx1">
                      <a:lumMod val="85000"/>
                      <a:lumOff val="15000"/>
                      <a:alpha val="0"/>
                    </a:schemeClr>
                  </a:solidFill>
                </a:ln>
                <a:solidFill>
                  <a:schemeClr val="bg1"/>
                </a:solidFill>
                <a:latin typeface="+mn-ea"/>
              </a:rPr>
              <a:t>Global </a:t>
            </a:r>
            <a:r>
              <a:rPr lang="ko-KR" altLang="en-US" sz="1100" b="1" dirty="0" smtClean="0">
                <a:ln>
                  <a:solidFill>
                    <a:schemeClr val="tx1">
                      <a:lumMod val="85000"/>
                      <a:lumOff val="15000"/>
                      <a:alpha val="0"/>
                    </a:schemeClr>
                  </a:solidFill>
                </a:ln>
                <a:solidFill>
                  <a:schemeClr val="bg1"/>
                </a:solidFill>
                <a:latin typeface="+mn-ea"/>
              </a:rPr>
              <a:t>제품 안전</a:t>
            </a:r>
            <a:r>
              <a:rPr lang="en-US" altLang="ko-KR" sz="1100" b="1" dirty="0" smtClean="0">
                <a:ln>
                  <a:solidFill>
                    <a:schemeClr val="tx1">
                      <a:lumMod val="85000"/>
                      <a:lumOff val="15000"/>
                      <a:alpha val="0"/>
                    </a:schemeClr>
                  </a:solidFill>
                </a:ln>
                <a:solidFill>
                  <a:schemeClr val="bg1"/>
                </a:solidFill>
                <a:latin typeface="+mn-ea"/>
              </a:rPr>
              <a:t>/ </a:t>
            </a:r>
            <a:r>
              <a:rPr lang="ko-KR" altLang="en-US" sz="1100" b="1" dirty="0" smtClean="0">
                <a:ln>
                  <a:solidFill>
                    <a:schemeClr val="tx1">
                      <a:lumMod val="85000"/>
                      <a:lumOff val="15000"/>
                      <a:alpha val="0"/>
                    </a:schemeClr>
                  </a:solidFill>
                </a:ln>
                <a:solidFill>
                  <a:schemeClr val="bg1"/>
                </a:solidFill>
                <a:latin typeface="+mn-ea"/>
              </a:rPr>
              <a:t>적합성 요구 사항</a:t>
            </a:r>
            <a:endParaRPr lang="en-US" altLang="ko-KR" sz="1100" b="1" dirty="0" smtClean="0">
              <a:ln>
                <a:solidFill>
                  <a:schemeClr val="tx1">
                    <a:lumMod val="85000"/>
                    <a:lumOff val="15000"/>
                    <a:alpha val="0"/>
                  </a:schemeClr>
                </a:solidFill>
              </a:ln>
              <a:solidFill>
                <a:schemeClr val="bg1"/>
              </a:solidFill>
              <a:latin typeface="+mn-ea"/>
            </a:endParaRPr>
          </a:p>
          <a:p>
            <a:r>
              <a:rPr lang="ko-KR" altLang="en-US" sz="1100" b="1" dirty="0" smtClean="0">
                <a:ln>
                  <a:solidFill>
                    <a:schemeClr val="tx1">
                      <a:lumMod val="85000"/>
                      <a:lumOff val="15000"/>
                      <a:alpha val="0"/>
                    </a:schemeClr>
                  </a:solidFill>
                </a:ln>
                <a:solidFill>
                  <a:schemeClr val="bg1"/>
                </a:solidFill>
                <a:latin typeface="+mn-ea"/>
              </a:rPr>
              <a:t>제품 안전 책임자의 요구 사항</a:t>
            </a:r>
            <a:endParaRPr lang="ko-KR" altLang="en-US" sz="1100" b="1" dirty="0">
              <a:ln>
                <a:solidFill>
                  <a:schemeClr val="tx1">
                    <a:lumMod val="85000"/>
                    <a:lumOff val="15000"/>
                    <a:alpha val="0"/>
                  </a:schemeClr>
                </a:solidFill>
              </a:ln>
              <a:solidFill>
                <a:schemeClr val="bg1"/>
              </a:solidFill>
              <a:latin typeface="+mn-ea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60511" y="5439076"/>
            <a:ext cx="197844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100" b="1" dirty="0" smtClean="0">
                <a:ln>
                  <a:solidFill>
                    <a:schemeClr val="tx1">
                      <a:lumMod val="85000"/>
                      <a:lumOff val="15000"/>
                      <a:alpha val="0"/>
                    </a:schemeClr>
                  </a:solidFill>
                </a:ln>
                <a:solidFill>
                  <a:schemeClr val="bg1"/>
                </a:solidFill>
                <a:latin typeface="+mn-ea"/>
              </a:rPr>
              <a:t>센서활용기술과정</a:t>
            </a:r>
            <a:endParaRPr lang="ko-KR" altLang="en-US" sz="1100" b="1" dirty="0">
              <a:ln>
                <a:solidFill>
                  <a:schemeClr val="tx1">
                    <a:lumMod val="85000"/>
                    <a:lumOff val="15000"/>
                    <a:alpha val="0"/>
                  </a:schemeClr>
                </a:solidFill>
              </a:ln>
              <a:solidFill>
                <a:schemeClr val="bg1"/>
              </a:solidFill>
              <a:latin typeface="+mn-ea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3246118" y="5390948"/>
            <a:ext cx="58912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100" b="1" dirty="0">
                <a:ln>
                  <a:solidFill>
                    <a:schemeClr val="tx1">
                      <a:lumMod val="85000"/>
                      <a:lumOff val="15000"/>
                      <a:alpha val="0"/>
                    </a:schemeClr>
                  </a:solidFill>
                </a:ln>
                <a:solidFill>
                  <a:schemeClr val="bg1"/>
                </a:solidFill>
                <a:latin typeface="+mn-ea"/>
              </a:rPr>
              <a:t>2</a:t>
            </a:r>
            <a:r>
              <a:rPr lang="en-US" altLang="ko-KR" sz="1100" b="1" dirty="0" smtClean="0">
                <a:ln>
                  <a:solidFill>
                    <a:schemeClr val="tx1">
                      <a:lumMod val="85000"/>
                      <a:lumOff val="15000"/>
                      <a:alpha val="0"/>
                    </a:schemeClr>
                  </a:solidFill>
                </a:ln>
                <a:solidFill>
                  <a:schemeClr val="bg1"/>
                </a:solidFill>
                <a:latin typeface="+mn-ea"/>
              </a:rPr>
              <a:t>0</a:t>
            </a:r>
            <a:r>
              <a:rPr lang="ko-KR" altLang="en-US" sz="1100" b="1" dirty="0" smtClean="0">
                <a:ln>
                  <a:solidFill>
                    <a:schemeClr val="tx1">
                      <a:lumMod val="85000"/>
                      <a:lumOff val="15000"/>
                      <a:alpha val="0"/>
                    </a:schemeClr>
                  </a:solidFill>
                </a:ln>
                <a:solidFill>
                  <a:schemeClr val="bg1"/>
                </a:solidFill>
                <a:latin typeface="+mn-ea"/>
              </a:rPr>
              <a:t>명</a:t>
            </a:r>
            <a:endParaRPr lang="ko-KR" altLang="en-US" sz="1100" b="1" dirty="0">
              <a:ln>
                <a:solidFill>
                  <a:schemeClr val="tx1">
                    <a:lumMod val="85000"/>
                    <a:lumOff val="15000"/>
                    <a:alpha val="0"/>
                  </a:schemeClr>
                </a:solidFill>
              </a:ln>
              <a:solidFill>
                <a:schemeClr val="bg1"/>
              </a:solidFill>
              <a:latin typeface="+mn-ea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3711476" y="5351560"/>
            <a:ext cx="255494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100" b="1" dirty="0">
                <a:ln>
                  <a:solidFill>
                    <a:schemeClr val="tx1">
                      <a:lumMod val="85000"/>
                      <a:lumOff val="15000"/>
                      <a:alpha val="0"/>
                    </a:schemeClr>
                  </a:solidFill>
                </a:ln>
                <a:solidFill>
                  <a:schemeClr val="bg1"/>
                </a:solidFill>
                <a:latin typeface="+mn-ea"/>
              </a:rPr>
              <a:t>자동화시스템에 대한 기본적인 개념</a:t>
            </a:r>
            <a:r>
              <a:rPr lang="en-US" altLang="ko-KR" sz="1100" b="1" dirty="0">
                <a:ln>
                  <a:solidFill>
                    <a:schemeClr val="tx1">
                      <a:lumMod val="85000"/>
                      <a:lumOff val="15000"/>
                      <a:alpha val="0"/>
                    </a:schemeClr>
                  </a:solidFill>
                </a:ln>
                <a:solidFill>
                  <a:schemeClr val="bg1"/>
                </a:solidFill>
                <a:latin typeface="+mn-ea"/>
              </a:rPr>
              <a:t>,</a:t>
            </a:r>
          </a:p>
          <a:p>
            <a:r>
              <a:rPr lang="ko-KR" altLang="en-US" sz="1100" b="1" dirty="0" smtClean="0">
                <a:ln>
                  <a:solidFill>
                    <a:schemeClr val="tx1">
                      <a:lumMod val="85000"/>
                      <a:lumOff val="15000"/>
                      <a:alpha val="0"/>
                    </a:schemeClr>
                  </a:solidFill>
                </a:ln>
                <a:solidFill>
                  <a:schemeClr val="bg1"/>
                </a:solidFill>
                <a:latin typeface="+mn-ea"/>
              </a:rPr>
              <a:t>센서 활용 스마트팩토리 이해</a:t>
            </a:r>
            <a:endParaRPr lang="ko-KR" altLang="en-US" sz="1100" b="1" dirty="0">
              <a:ln>
                <a:solidFill>
                  <a:schemeClr val="tx1">
                    <a:lumMod val="85000"/>
                    <a:lumOff val="15000"/>
                    <a:alpha val="0"/>
                  </a:schemeClr>
                </a:solidFill>
              </a:ln>
              <a:solidFill>
                <a:schemeClr val="bg1"/>
              </a:solidFill>
              <a:latin typeface="+mn-ea"/>
            </a:endParaRPr>
          </a:p>
        </p:txBody>
      </p:sp>
      <p:cxnSp>
        <p:nvCxnSpPr>
          <p:cNvPr id="40" name="직선 연결선 39"/>
          <p:cNvCxnSpPr/>
          <p:nvPr/>
        </p:nvCxnSpPr>
        <p:spPr>
          <a:xfrm>
            <a:off x="523116" y="6133665"/>
            <a:ext cx="5652012" cy="8953"/>
          </a:xfrm>
          <a:prstGeom prst="line">
            <a:avLst/>
          </a:prstGeom>
          <a:ln w="31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460511" y="5815724"/>
            <a:ext cx="215410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100" b="1" dirty="0" smtClean="0">
                <a:ln>
                  <a:solidFill>
                    <a:schemeClr val="tx1">
                      <a:lumMod val="85000"/>
                      <a:lumOff val="15000"/>
                      <a:alpha val="0"/>
                    </a:schemeClr>
                  </a:solidFill>
                </a:ln>
                <a:solidFill>
                  <a:schemeClr val="bg1"/>
                </a:solidFill>
                <a:latin typeface="+mn-ea"/>
              </a:rPr>
              <a:t>VDA19 </a:t>
            </a:r>
            <a:r>
              <a:rPr lang="ko-KR" altLang="en-US" sz="1100" b="1" dirty="0" smtClean="0">
                <a:ln>
                  <a:solidFill>
                    <a:schemeClr val="tx1">
                      <a:lumMod val="85000"/>
                      <a:lumOff val="15000"/>
                      <a:alpha val="0"/>
                    </a:schemeClr>
                  </a:solidFill>
                </a:ln>
                <a:solidFill>
                  <a:schemeClr val="bg1"/>
                </a:solidFill>
                <a:latin typeface="+mn-ea"/>
              </a:rPr>
              <a:t>청정도관리과정</a:t>
            </a:r>
            <a:endParaRPr lang="ko-KR" altLang="en-US" sz="1100" b="1" dirty="0">
              <a:ln>
                <a:solidFill>
                  <a:schemeClr val="tx1">
                    <a:lumMod val="85000"/>
                    <a:lumOff val="15000"/>
                    <a:alpha val="0"/>
                  </a:schemeClr>
                </a:solidFill>
              </a:ln>
              <a:solidFill>
                <a:schemeClr val="bg1"/>
              </a:solidFill>
              <a:latin typeface="+mn-ea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3267961" y="5839788"/>
            <a:ext cx="60799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100" b="1" dirty="0" smtClean="0">
                <a:ln>
                  <a:solidFill>
                    <a:schemeClr val="tx1">
                      <a:lumMod val="85000"/>
                      <a:lumOff val="15000"/>
                      <a:alpha val="0"/>
                    </a:schemeClr>
                  </a:solidFill>
                </a:ln>
                <a:solidFill>
                  <a:schemeClr val="bg1"/>
                </a:solidFill>
                <a:latin typeface="+mn-ea"/>
              </a:rPr>
              <a:t>30</a:t>
            </a:r>
            <a:r>
              <a:rPr lang="ko-KR" altLang="en-US" sz="1100" b="1" dirty="0" smtClean="0">
                <a:ln>
                  <a:solidFill>
                    <a:schemeClr val="tx1">
                      <a:lumMod val="85000"/>
                      <a:lumOff val="15000"/>
                      <a:alpha val="0"/>
                    </a:schemeClr>
                  </a:solidFill>
                </a:ln>
                <a:solidFill>
                  <a:schemeClr val="bg1"/>
                </a:solidFill>
                <a:latin typeface="+mn-ea"/>
              </a:rPr>
              <a:t>명</a:t>
            </a:r>
            <a:endParaRPr lang="ko-KR" altLang="en-US" sz="1100" b="1" dirty="0">
              <a:ln>
                <a:solidFill>
                  <a:schemeClr val="tx1">
                    <a:lumMod val="85000"/>
                    <a:lumOff val="15000"/>
                    <a:alpha val="0"/>
                  </a:schemeClr>
                </a:solidFill>
              </a:ln>
              <a:solidFill>
                <a:schemeClr val="bg1"/>
              </a:solidFill>
              <a:latin typeface="+mn-ea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3711475" y="5725198"/>
            <a:ext cx="287068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100" b="1" dirty="0" smtClean="0">
                <a:ln>
                  <a:solidFill>
                    <a:schemeClr val="tx1">
                      <a:lumMod val="85000"/>
                      <a:lumOff val="15000"/>
                      <a:alpha val="0"/>
                    </a:schemeClr>
                  </a:solidFill>
                </a:ln>
                <a:solidFill>
                  <a:schemeClr val="bg1"/>
                </a:solidFill>
                <a:latin typeface="+mn-ea"/>
              </a:rPr>
              <a:t>자동차 품질보증 중 청정도 관리 이해로 </a:t>
            </a:r>
            <a:endParaRPr lang="en-US" altLang="ko-KR" sz="1100" b="1" dirty="0" smtClean="0">
              <a:ln>
                <a:solidFill>
                  <a:schemeClr val="tx1">
                    <a:lumMod val="85000"/>
                    <a:lumOff val="15000"/>
                    <a:alpha val="0"/>
                  </a:schemeClr>
                </a:solidFill>
              </a:ln>
              <a:solidFill>
                <a:schemeClr val="bg1"/>
              </a:solidFill>
              <a:latin typeface="+mn-ea"/>
            </a:endParaRPr>
          </a:p>
          <a:p>
            <a:r>
              <a:rPr lang="ko-KR" altLang="en-US" sz="1100" b="1" dirty="0" smtClean="0">
                <a:ln>
                  <a:solidFill>
                    <a:schemeClr val="tx1">
                      <a:lumMod val="85000"/>
                      <a:lumOff val="15000"/>
                      <a:alpha val="0"/>
                    </a:schemeClr>
                  </a:solidFill>
                </a:ln>
                <a:solidFill>
                  <a:schemeClr val="bg1"/>
                </a:solidFill>
                <a:latin typeface="+mn-ea"/>
              </a:rPr>
              <a:t>파트너사의 소재 부품 품질 확보</a:t>
            </a:r>
            <a:endParaRPr lang="ko-KR" altLang="en-US" sz="1100" b="1" dirty="0">
              <a:ln>
                <a:solidFill>
                  <a:schemeClr val="tx1">
                    <a:lumMod val="85000"/>
                    <a:lumOff val="15000"/>
                    <a:alpha val="0"/>
                  </a:schemeClr>
                </a:solidFill>
              </a:ln>
              <a:solidFill>
                <a:schemeClr val="bg1"/>
              </a:solidFill>
              <a:latin typeface="+mn-ea"/>
            </a:endParaRPr>
          </a:p>
        </p:txBody>
      </p:sp>
      <p:grpSp>
        <p:nvGrpSpPr>
          <p:cNvPr id="52" name="그룹 51"/>
          <p:cNvGrpSpPr/>
          <p:nvPr/>
        </p:nvGrpSpPr>
        <p:grpSpPr>
          <a:xfrm>
            <a:off x="1889410" y="625252"/>
            <a:ext cx="3045846" cy="487279"/>
            <a:chOff x="7572489" y="1761291"/>
            <a:chExt cx="2490537" cy="487279"/>
          </a:xfrm>
        </p:grpSpPr>
        <p:sp>
          <p:nvSpPr>
            <p:cNvPr id="2" name="직사각형 1"/>
            <p:cNvSpPr/>
            <p:nvPr/>
          </p:nvSpPr>
          <p:spPr>
            <a:xfrm>
              <a:off x="7572489" y="1761291"/>
              <a:ext cx="2490537" cy="487279"/>
            </a:xfrm>
            <a:prstGeom prst="rect">
              <a:avLst/>
            </a:prstGeom>
            <a:solidFill>
              <a:srgbClr val="1E4BC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pc="-150" dirty="0">
                <a:latin typeface="휴먼둥근헤드라인" panose="02030504000101010101" pitchFamily="18" charset="-127"/>
                <a:ea typeface="휴먼둥근헤드라인" panose="02030504000101010101" pitchFamily="18" charset="-127"/>
              </a:endParaRPr>
            </a:p>
          </p:txBody>
        </p:sp>
        <p:sp>
          <p:nvSpPr>
            <p:cNvPr id="36" name="직사각형 35"/>
            <p:cNvSpPr/>
            <p:nvPr/>
          </p:nvSpPr>
          <p:spPr>
            <a:xfrm>
              <a:off x="7686788" y="1851041"/>
              <a:ext cx="2261937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dist"/>
              <a:r>
                <a:rPr lang="ko-KR" altLang="en-US" sz="1400" kern="300" spc="-150" dirty="0">
                  <a:solidFill>
                    <a:schemeClr val="bg2"/>
                  </a:solidFill>
                  <a:latin typeface="휴먼둥근헤드라인" panose="02030504000101010101" pitchFamily="18" charset="-127"/>
                  <a:ea typeface="휴먼둥근헤드라인" panose="02030504000101010101" pitchFamily="18" charset="-127"/>
                </a:rPr>
                <a:t>삼성</a:t>
              </a:r>
              <a:r>
                <a:rPr lang="en-US" altLang="ko-KR" sz="1400" kern="300" spc="-150" dirty="0">
                  <a:solidFill>
                    <a:schemeClr val="bg2"/>
                  </a:solidFill>
                  <a:latin typeface="휴먼둥근헤드라인" panose="02030504000101010101" pitchFamily="18" charset="-127"/>
                  <a:ea typeface="휴먼둥근헤드라인" panose="02030504000101010101" pitchFamily="18" charset="-127"/>
                </a:rPr>
                <a:t>SDI</a:t>
              </a:r>
              <a:r>
                <a:rPr lang="en-US" altLang="ko-KR" sz="700" kern="300" spc="-150" dirty="0">
                  <a:solidFill>
                    <a:schemeClr val="bg2"/>
                  </a:solidFill>
                  <a:latin typeface="휴먼둥근헤드라인" panose="02030504000101010101" pitchFamily="18" charset="-127"/>
                  <a:ea typeface="휴먼둥근헤드라인" panose="02030504000101010101" pitchFamily="18" charset="-127"/>
                </a:rPr>
                <a:t> </a:t>
              </a:r>
              <a:r>
                <a:rPr lang="ko-KR" altLang="en-US" sz="1400" kern="300" spc="-150" dirty="0">
                  <a:solidFill>
                    <a:schemeClr val="bg2"/>
                  </a:solidFill>
                  <a:latin typeface="휴먼둥근헤드라인" panose="02030504000101010101" pitchFamily="18" charset="-127"/>
                  <a:ea typeface="휴먼둥근헤드라인" panose="02030504000101010101" pitchFamily="18" charset="-127"/>
                </a:rPr>
                <a:t>파트너사</a:t>
              </a:r>
              <a:r>
                <a:rPr lang="ko-KR" altLang="en-US" sz="700" kern="300" spc="-150" dirty="0">
                  <a:solidFill>
                    <a:schemeClr val="bg2"/>
                  </a:solidFill>
                  <a:latin typeface="휴먼둥근헤드라인" panose="02030504000101010101" pitchFamily="18" charset="-127"/>
                  <a:ea typeface="휴먼둥근헤드라인" panose="02030504000101010101" pitchFamily="18" charset="-127"/>
                </a:rPr>
                <a:t> </a:t>
              </a:r>
              <a:r>
                <a:rPr lang="ko-KR" altLang="en-US" sz="1400" kern="300" spc="-150" dirty="0">
                  <a:solidFill>
                    <a:schemeClr val="bg2"/>
                  </a:solidFill>
                  <a:latin typeface="휴먼둥근헤드라인" panose="02030504000101010101" pitchFamily="18" charset="-127"/>
                  <a:ea typeface="휴먼둥근헤드라인" panose="02030504000101010101" pitchFamily="18" charset="-127"/>
                </a:rPr>
                <a:t>임직원을</a:t>
              </a:r>
              <a:r>
                <a:rPr lang="ko-KR" altLang="en-US" sz="700" kern="300" spc="-150" dirty="0">
                  <a:solidFill>
                    <a:schemeClr val="bg2"/>
                  </a:solidFill>
                  <a:latin typeface="휴먼둥근헤드라인" panose="02030504000101010101" pitchFamily="18" charset="-127"/>
                  <a:ea typeface="휴먼둥근헤드라인" panose="02030504000101010101" pitchFamily="18" charset="-127"/>
                </a:rPr>
                <a:t> </a:t>
              </a:r>
              <a:r>
                <a:rPr lang="ko-KR" altLang="en-US" sz="1400" kern="300" spc="-150" dirty="0">
                  <a:solidFill>
                    <a:schemeClr val="bg2"/>
                  </a:solidFill>
                  <a:latin typeface="휴먼둥근헤드라인" panose="02030504000101010101" pitchFamily="18" charset="-127"/>
                  <a:ea typeface="휴먼둥근헤드라인" panose="02030504000101010101" pitchFamily="18" charset="-127"/>
                </a:rPr>
                <a:t>위한</a:t>
              </a:r>
            </a:p>
          </p:txBody>
        </p:sp>
        <p:cxnSp>
          <p:nvCxnSpPr>
            <p:cNvPr id="48" name="직선 연결선 47"/>
            <p:cNvCxnSpPr/>
            <p:nvPr/>
          </p:nvCxnSpPr>
          <p:spPr>
            <a:xfrm>
              <a:off x="7787640" y="2164750"/>
              <a:ext cx="2087880" cy="0"/>
            </a:xfrm>
            <a:prstGeom prst="line">
              <a:avLst/>
            </a:prstGeom>
            <a:ln w="127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직선 연결선 50"/>
            <p:cNvCxnSpPr/>
            <p:nvPr/>
          </p:nvCxnSpPr>
          <p:spPr>
            <a:xfrm>
              <a:off x="7787640" y="1859331"/>
              <a:ext cx="2087880" cy="0"/>
            </a:xfrm>
            <a:prstGeom prst="line">
              <a:avLst/>
            </a:prstGeom>
            <a:ln w="127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53" name="그림 52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0" r="100000">
                        <a14:foregroundMark x1="2850" y1="23387" x2="4337" y2="33871"/>
                        <a14:foregroundMark x1="7559" y1="32258" x2="8674" y2="14516"/>
                        <a14:foregroundMark x1="9294" y1="46774" x2="12392" y2="51613"/>
                        <a14:foregroundMark x1="18340" y1="45968" x2="18340" y2="52419"/>
                        <a14:foregroundMark x1="25527" y1="36290" x2="25155" y2="43548"/>
                        <a14:foregroundMark x1="27385" y1="35484" x2="27633" y2="49194"/>
                        <a14:foregroundMark x1="34572" y1="34677" x2="34696" y2="45968"/>
                        <a14:foregroundMark x1="31227" y1="60484" x2="31227" y2="65323"/>
                        <a14:foregroundMark x1="38786" y1="29839" x2="38662" y2="37097"/>
                        <a14:foregroundMark x1="45477" y1="36290" x2="45477" y2="41935"/>
                        <a14:foregroundMark x1="48947" y1="31452" x2="48947" y2="59677"/>
                        <a14:foregroundMark x1="52169" y1="39516" x2="52169" y2="39516"/>
                        <a14:foregroundMark x1="52416" y1="63710" x2="52540" y2="66129"/>
                        <a14:foregroundMark x1="56134" y1="47581" x2="56134" y2="51613"/>
                        <a14:foregroundMark x1="60471" y1="31452" x2="60471" y2="33065"/>
                        <a14:foregroundMark x1="65428" y1="33065" x2="65428" y2="37903"/>
                        <a14:foregroundMark x1="70260" y1="39516" x2="70260" y2="41129"/>
                        <a14:foregroundMark x1="70260" y1="54839" x2="70260" y2="58065"/>
                        <a14:foregroundMark x1="75217" y1="41129" x2="75217" y2="37097"/>
                        <a14:foregroundMark x1="73854" y1="61290" x2="74102" y2="65323"/>
                        <a14:foregroundMark x1="82032" y1="39516" x2="82280" y2="37097"/>
                        <a14:foregroundMark x1="82404" y1="52419" x2="82404" y2="56452"/>
                        <a14:foregroundMark x1="88476" y1="40323" x2="88352" y2="44355"/>
                        <a14:foregroundMark x1="91574" y1="34677" x2="91822" y2="47581"/>
                        <a14:foregroundMark x1="95787" y1="45968" x2="95911" y2="45161"/>
                        <a14:foregroundMark x1="95167" y1="59677" x2="95167" y2="62097"/>
                        <a14:foregroundMark x1="41760" y1="36290" x2="42007" y2="45161"/>
                        <a14:foregroundMark x1="41884" y1="58871" x2="41884" y2="66935"/>
                        <a14:foregroundMark x1="51797" y1="49194" x2="54027" y2="46774"/>
                        <a14:backgroundMark x1="13383" y1="79839" x2="95787" y2="83065"/>
                        <a14:backgroundMark x1="14746" y1="6452" x2="96902" y2="8065"/>
                        <a14:backgroundMark x1="12392" y1="16129" x2="14374" y2="39516"/>
                        <a14:backgroundMark x1="10657" y1="69355" x2="18711" y2="76613"/>
                        <a14:backgroundMark x1="25403" y1="70968" x2="25403" y2="70968"/>
                        <a14:backgroundMark x1="33086" y1="58871" x2="33086" y2="58871"/>
                        <a14:backgroundMark x1="42999" y1="69355" x2="49814" y2="71774"/>
                        <a14:backgroundMark x1="57869" y1="39516" x2="57497" y2="70968"/>
                        <a14:backgroundMark x1="83643" y1="22581" x2="99009" y2="20161"/>
                        <a14:backgroundMark x1="28996" y1="54839" x2="33086" y2="50806"/>
                        <a14:backgroundMark x1="64684" y1="36290" x2="64808" y2="60484"/>
                        <a14:backgroundMark x1="5452" y1="8871" x2="6196" y2="28226"/>
                        <a14:backgroundMark x1="36183" y1="30645" x2="36183" y2="37097"/>
                        <a14:backgroundMark x1="71623" y1="48387" x2="72119" y2="63710"/>
                        <a14:backgroundMark x1="50682" y1="52419" x2="51053" y2="61290"/>
                        <a14:backgroundMark x1="43494" y1="38710" x2="43618" y2="43548"/>
                        <a14:backgroundMark x1="4957" y1="74194" x2="1239" y2="91935"/>
                        <a14:backgroundMark x1="92813" y1="46774" x2="93928" y2="71774"/>
                        <a14:backgroundMark x1="78934" y1="30645" x2="78934" y2="38710"/>
                        <a14:backgroundMark x1="55019" y1="39516" x2="55143" y2="37097"/>
                        <a14:backgroundMark x1="76084" y1="50806" x2="76208" y2="53226"/>
                        <a14:backgroundMark x1="47212" y1="39516" x2="47212" y2="39516"/>
                        <a14:backgroundMark x1="99009" y1="83065" x2="99009" y2="83065"/>
                        <a14:backgroundMark x1="2974" y1="44355" x2="743" y2="12097"/>
                        <a14:backgroundMark x1="22057" y1="38710" x2="23048" y2="42742"/>
                        <a14:backgroundMark x1="54151" y1="58871" x2="54151" y2="58871"/>
                        <a14:backgroundMark x1="51177" y1="43548" x2="51177" y2="43548"/>
                        <a14:backgroundMark x1="53160" y1="33871" x2="52912" y2="36290"/>
                        <a14:backgroundMark x1="69145" y1="32258" x2="69145" y2="39516"/>
                        <a14:backgroundMark x1="95415" y1="35484" x2="95415" y2="38710"/>
                        <a14:backgroundMark x1="97522" y1="43548" x2="97522" y2="49194"/>
                        <a14:backgroundMark x1="16729" y1="35484" x2="18587" y2="37097"/>
                        <a14:backgroundMark x1="20074" y1="51613" x2="21561" y2="51613"/>
                        <a14:backgroundMark x1="15737" y1="52419" x2="16976" y2="50806"/>
                        <a14:backgroundMark x1="38166" y1="50000" x2="39033" y2="50806"/>
                        <a14:backgroundMark x1="54647" y1="41935" x2="54647" y2="41935"/>
                        <a14:backgroundMark x1="55266" y1="50000" x2="55266" y2="50000"/>
                        <a14:backgroundMark x1="60843" y1="48387" x2="60843" y2="48387"/>
                        <a14:backgroundMark x1="61214" y1="37097" x2="61214" y2="37097"/>
                        <a14:backgroundMark x1="26394" y1="23387" x2="26394" y2="49194"/>
                        <a14:backgroundMark x1="31475" y1="35484" x2="31475" y2="37903"/>
                        <a14:backgroundMark x1="41016" y1="23387" x2="41016" y2="30645"/>
                        <a14:backgroundMark x1="39653" y1="34677" x2="39653" y2="34677"/>
                        <a14:backgroundMark x1="40644" y1="41935" x2="40644" y2="41935"/>
                        <a14:backgroundMark x1="53779" y1="43548" x2="53779" y2="43548"/>
                        <a14:backgroundMark x1="62701" y1="48387" x2="62949" y2="69355"/>
                        <a14:backgroundMark x1="66791" y1="41935" x2="66791" y2="41935"/>
                        <a14:backgroundMark x1="62949" y1="33871" x2="62825" y2="15323"/>
                        <a14:backgroundMark x1="71995" y1="33871" x2="73358" y2="34677"/>
                        <a14:backgroundMark x1="74226" y1="33871" x2="74226" y2="33871"/>
                        <a14:backgroundMark x1="76704" y1="31452" x2="76704" y2="31452"/>
                        <a14:backgroundMark x1="68525" y1="65323" x2="68525" y2="65323"/>
                        <a14:backgroundMark x1="67410" y1="65323" x2="67410" y2="65323"/>
                        <a14:backgroundMark x1="67534" y1="58065" x2="67534" y2="58065"/>
                        <a14:backgroundMark x1="68649" y1="58065" x2="68649" y2="58065"/>
                        <a14:backgroundMark x1="69145" y1="58871" x2="69145" y2="58871"/>
                        <a14:backgroundMark x1="80669" y1="52419" x2="80669" y2="52419"/>
                        <a14:backgroundMark x1="81537" y1="51613" x2="81537" y2="51613"/>
                        <a14:backgroundMark x1="82404" y1="45161" x2="82404" y2="45161"/>
                        <a14:backgroundMark x1="97398" y1="63710" x2="97398" y2="63710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832896" y="204949"/>
            <a:ext cx="1817094" cy="279207"/>
          </a:xfrm>
          <a:prstGeom prst="rect">
            <a:avLst/>
          </a:prstGeom>
          <a:effectLst>
            <a:glow rad="25400">
              <a:schemeClr val="bg1">
                <a:alpha val="92000"/>
              </a:schemeClr>
            </a:glow>
          </a:effectLst>
        </p:spPr>
      </p:pic>
      <p:sp>
        <p:nvSpPr>
          <p:cNvPr id="46" name="TextBox 45"/>
          <p:cNvSpPr txBox="1"/>
          <p:nvPr/>
        </p:nvSpPr>
        <p:spPr>
          <a:xfrm>
            <a:off x="2235223" y="5340633"/>
            <a:ext cx="109085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100" b="1" dirty="0" smtClean="0">
                <a:ln>
                  <a:solidFill>
                    <a:schemeClr val="tx1">
                      <a:lumMod val="85000"/>
                      <a:lumOff val="15000"/>
                      <a:alpha val="0"/>
                    </a:schemeClr>
                  </a:solidFill>
                </a:ln>
                <a:solidFill>
                  <a:srgbClr val="FFFF00"/>
                </a:solidFill>
                <a:latin typeface="+mn-ea"/>
              </a:rPr>
              <a:t>12.06 ~ 07</a:t>
            </a:r>
          </a:p>
          <a:p>
            <a:pPr algn="ctr"/>
            <a:r>
              <a:rPr lang="en-US" altLang="ko-KR" sz="1100" b="1" dirty="0" smtClean="0">
                <a:ln>
                  <a:solidFill>
                    <a:schemeClr val="tx1">
                      <a:lumMod val="85000"/>
                      <a:lumOff val="15000"/>
                      <a:alpha val="0"/>
                    </a:schemeClr>
                  </a:solidFill>
                </a:ln>
                <a:solidFill>
                  <a:srgbClr val="FFFF00"/>
                </a:solidFill>
                <a:latin typeface="+mn-ea"/>
              </a:rPr>
              <a:t>(</a:t>
            </a:r>
            <a:r>
              <a:rPr lang="ko-KR" altLang="en-US" sz="1100" b="1" dirty="0" smtClean="0">
                <a:ln>
                  <a:solidFill>
                    <a:schemeClr val="tx1">
                      <a:lumMod val="85000"/>
                      <a:lumOff val="15000"/>
                      <a:alpha val="0"/>
                    </a:schemeClr>
                  </a:solidFill>
                </a:ln>
                <a:solidFill>
                  <a:srgbClr val="FFFF00"/>
                </a:solidFill>
                <a:latin typeface="+mn-ea"/>
              </a:rPr>
              <a:t>대면집합과정</a:t>
            </a:r>
            <a:r>
              <a:rPr lang="en-US" altLang="ko-KR" sz="1100" b="1" dirty="0" smtClean="0">
                <a:ln>
                  <a:solidFill>
                    <a:schemeClr val="tx1">
                      <a:lumMod val="85000"/>
                      <a:lumOff val="15000"/>
                      <a:alpha val="0"/>
                    </a:schemeClr>
                  </a:solidFill>
                </a:ln>
                <a:solidFill>
                  <a:srgbClr val="FFFF00"/>
                </a:solidFill>
                <a:latin typeface="+mn-ea"/>
              </a:rPr>
              <a:t>)</a:t>
            </a:r>
            <a:endParaRPr lang="ko-KR" altLang="en-US" sz="1100" b="1" dirty="0">
              <a:ln>
                <a:solidFill>
                  <a:schemeClr val="tx1">
                    <a:lumMod val="85000"/>
                    <a:lumOff val="15000"/>
                    <a:alpha val="0"/>
                  </a:schemeClr>
                </a:solidFill>
              </a:ln>
              <a:solidFill>
                <a:srgbClr val="FFFF00"/>
              </a:solidFill>
              <a:latin typeface="+mn-ea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2235223" y="5726778"/>
            <a:ext cx="109085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100" b="1" dirty="0" smtClean="0">
                <a:ln>
                  <a:solidFill>
                    <a:schemeClr val="tx1">
                      <a:lumMod val="85000"/>
                      <a:lumOff val="15000"/>
                      <a:alpha val="0"/>
                    </a:schemeClr>
                  </a:solidFill>
                </a:ln>
                <a:solidFill>
                  <a:schemeClr val="bg1"/>
                </a:solidFill>
                <a:latin typeface="+mn-ea"/>
              </a:rPr>
              <a:t>12.08 </a:t>
            </a:r>
            <a:r>
              <a:rPr lang="en-US" altLang="ko-KR" sz="1100" b="1" dirty="0" smtClean="0">
                <a:ln>
                  <a:solidFill>
                    <a:schemeClr val="tx1">
                      <a:lumMod val="85000"/>
                      <a:lumOff val="15000"/>
                      <a:alpha val="0"/>
                    </a:schemeClr>
                  </a:solidFill>
                </a:ln>
                <a:solidFill>
                  <a:schemeClr val="bg1"/>
                </a:solidFill>
                <a:latin typeface="+mn-ea"/>
              </a:rPr>
              <a:t>~ 09</a:t>
            </a:r>
          </a:p>
          <a:p>
            <a:pPr algn="ctr"/>
            <a:r>
              <a:rPr lang="en-US" altLang="ko-KR" sz="1100" b="1" dirty="0" smtClean="0">
                <a:ln>
                  <a:solidFill>
                    <a:schemeClr val="tx1">
                      <a:lumMod val="85000"/>
                      <a:lumOff val="15000"/>
                      <a:alpha val="0"/>
                    </a:schemeClr>
                  </a:solidFill>
                </a:ln>
                <a:solidFill>
                  <a:schemeClr val="bg1"/>
                </a:solidFill>
                <a:latin typeface="+mn-ea"/>
              </a:rPr>
              <a:t>(</a:t>
            </a:r>
            <a:r>
              <a:rPr lang="ko-KR" altLang="en-US" sz="1100" b="1" dirty="0" smtClean="0">
                <a:ln>
                  <a:solidFill>
                    <a:schemeClr val="tx1">
                      <a:lumMod val="85000"/>
                      <a:lumOff val="15000"/>
                      <a:alpha val="0"/>
                    </a:schemeClr>
                  </a:solidFill>
                </a:ln>
                <a:solidFill>
                  <a:schemeClr val="bg1"/>
                </a:solidFill>
                <a:latin typeface="+mn-ea"/>
              </a:rPr>
              <a:t>비대면과정</a:t>
            </a:r>
            <a:r>
              <a:rPr lang="en-US" altLang="ko-KR" sz="1100" b="1" dirty="0" smtClean="0">
                <a:ln>
                  <a:solidFill>
                    <a:schemeClr val="tx1">
                      <a:lumMod val="85000"/>
                      <a:lumOff val="15000"/>
                      <a:alpha val="0"/>
                    </a:schemeClr>
                  </a:solidFill>
                </a:ln>
                <a:solidFill>
                  <a:schemeClr val="bg1"/>
                </a:solidFill>
                <a:latin typeface="+mn-ea"/>
              </a:rPr>
              <a:t>)</a:t>
            </a:r>
            <a:endParaRPr lang="ko-KR" altLang="en-US" sz="1100" b="1" dirty="0">
              <a:ln>
                <a:solidFill>
                  <a:schemeClr val="tx1">
                    <a:lumMod val="85000"/>
                    <a:lumOff val="15000"/>
                    <a:alpha val="0"/>
                  </a:schemeClr>
                </a:solidFill>
              </a:ln>
              <a:solidFill>
                <a:schemeClr val="bg1"/>
              </a:solidFill>
              <a:latin typeface="+mn-ea"/>
            </a:endParaRPr>
          </a:p>
        </p:txBody>
      </p:sp>
      <p:cxnSp>
        <p:nvCxnSpPr>
          <p:cNvPr id="50" name="직선 연결선 49"/>
          <p:cNvCxnSpPr/>
          <p:nvPr/>
        </p:nvCxnSpPr>
        <p:spPr>
          <a:xfrm>
            <a:off x="523116" y="6579623"/>
            <a:ext cx="5652012" cy="8953"/>
          </a:xfrm>
          <a:prstGeom prst="line">
            <a:avLst/>
          </a:prstGeom>
          <a:ln w="31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460511" y="6694673"/>
            <a:ext cx="215410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100" b="1" dirty="0" smtClean="0">
                <a:ln>
                  <a:solidFill>
                    <a:schemeClr val="tx1">
                      <a:lumMod val="85000"/>
                      <a:lumOff val="15000"/>
                      <a:alpha val="0"/>
                    </a:schemeClr>
                  </a:solidFill>
                </a:ln>
                <a:solidFill>
                  <a:schemeClr val="bg1"/>
                </a:solidFill>
                <a:latin typeface="+mn-ea"/>
              </a:rPr>
              <a:t>VDA6.3 </a:t>
            </a:r>
            <a:r>
              <a:rPr lang="ko-KR" altLang="en-US" sz="1100" b="1" dirty="0" smtClean="0">
                <a:ln>
                  <a:solidFill>
                    <a:schemeClr val="tx1">
                      <a:lumMod val="85000"/>
                      <a:lumOff val="15000"/>
                      <a:alpha val="0"/>
                    </a:schemeClr>
                  </a:solidFill>
                </a:ln>
                <a:solidFill>
                  <a:schemeClr val="bg1"/>
                </a:solidFill>
                <a:latin typeface="+mn-ea"/>
              </a:rPr>
              <a:t>실무과정</a:t>
            </a:r>
            <a:endParaRPr lang="ko-KR" altLang="en-US" sz="1100" b="1" dirty="0">
              <a:ln>
                <a:solidFill>
                  <a:schemeClr val="tx1">
                    <a:lumMod val="85000"/>
                    <a:lumOff val="15000"/>
                    <a:alpha val="0"/>
                  </a:schemeClr>
                </a:solidFill>
              </a:ln>
              <a:solidFill>
                <a:schemeClr val="bg1"/>
              </a:solidFill>
              <a:latin typeface="+mn-ea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3267961" y="6730769"/>
            <a:ext cx="60799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100" b="1" dirty="0">
                <a:ln>
                  <a:solidFill>
                    <a:schemeClr val="tx1">
                      <a:lumMod val="85000"/>
                      <a:lumOff val="15000"/>
                      <a:alpha val="0"/>
                    </a:schemeClr>
                  </a:solidFill>
                </a:ln>
                <a:solidFill>
                  <a:schemeClr val="bg1"/>
                </a:solidFill>
                <a:latin typeface="+mn-ea"/>
              </a:rPr>
              <a:t>2</a:t>
            </a:r>
            <a:r>
              <a:rPr lang="en-US" altLang="ko-KR" sz="1100" b="1" dirty="0" smtClean="0">
                <a:ln>
                  <a:solidFill>
                    <a:schemeClr val="tx1">
                      <a:lumMod val="85000"/>
                      <a:lumOff val="15000"/>
                      <a:alpha val="0"/>
                    </a:schemeClr>
                  </a:solidFill>
                </a:ln>
                <a:solidFill>
                  <a:schemeClr val="bg1"/>
                </a:solidFill>
                <a:latin typeface="+mn-ea"/>
              </a:rPr>
              <a:t>0</a:t>
            </a:r>
            <a:r>
              <a:rPr lang="ko-KR" altLang="en-US" sz="1100" b="1" dirty="0" smtClean="0">
                <a:ln>
                  <a:solidFill>
                    <a:schemeClr val="tx1">
                      <a:lumMod val="85000"/>
                      <a:lumOff val="15000"/>
                      <a:alpha val="0"/>
                    </a:schemeClr>
                  </a:solidFill>
                </a:ln>
                <a:solidFill>
                  <a:schemeClr val="bg1"/>
                </a:solidFill>
                <a:latin typeface="+mn-ea"/>
              </a:rPr>
              <a:t>명</a:t>
            </a:r>
            <a:endParaRPr lang="ko-KR" altLang="en-US" sz="1100" b="1" dirty="0">
              <a:ln>
                <a:solidFill>
                  <a:schemeClr val="tx1">
                    <a:lumMod val="85000"/>
                    <a:lumOff val="15000"/>
                    <a:alpha val="0"/>
                  </a:schemeClr>
                </a:solidFill>
              </a:ln>
              <a:solidFill>
                <a:schemeClr val="bg1"/>
              </a:solidFill>
              <a:latin typeface="+mn-ea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3711475" y="6635229"/>
            <a:ext cx="287068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100" b="1" dirty="0" smtClean="0">
                <a:ln>
                  <a:solidFill>
                    <a:schemeClr val="tx1">
                      <a:lumMod val="85000"/>
                      <a:lumOff val="15000"/>
                      <a:alpha val="0"/>
                    </a:schemeClr>
                  </a:solidFill>
                </a:ln>
                <a:solidFill>
                  <a:schemeClr val="bg1"/>
                </a:solidFill>
                <a:latin typeface="+mn-ea"/>
              </a:rPr>
              <a:t>제품 품질 확보를 위한 </a:t>
            </a:r>
            <a:r>
              <a:rPr lang="en-US" altLang="ko-KR" sz="1100" b="1" dirty="0" smtClean="0">
                <a:ln>
                  <a:solidFill>
                    <a:schemeClr val="tx1">
                      <a:lumMod val="85000"/>
                      <a:lumOff val="15000"/>
                      <a:alpha val="0"/>
                    </a:schemeClr>
                  </a:solidFill>
                </a:ln>
                <a:solidFill>
                  <a:schemeClr val="bg1"/>
                </a:solidFill>
                <a:latin typeface="+mn-ea"/>
              </a:rPr>
              <a:t>VDA </a:t>
            </a:r>
            <a:r>
              <a:rPr lang="ko-KR" altLang="en-US" sz="1100" b="1" dirty="0" smtClean="0">
                <a:ln>
                  <a:solidFill>
                    <a:schemeClr val="tx1">
                      <a:lumMod val="85000"/>
                      <a:lumOff val="15000"/>
                      <a:alpha val="0"/>
                    </a:schemeClr>
                  </a:solidFill>
                </a:ln>
                <a:solidFill>
                  <a:schemeClr val="bg1"/>
                </a:solidFill>
                <a:latin typeface="+mn-ea"/>
              </a:rPr>
              <a:t>규정 이해와</a:t>
            </a:r>
            <a:endParaRPr lang="en-US" altLang="ko-KR" sz="1100" b="1" dirty="0" smtClean="0">
              <a:ln>
                <a:solidFill>
                  <a:schemeClr val="tx1">
                    <a:lumMod val="85000"/>
                    <a:lumOff val="15000"/>
                    <a:alpha val="0"/>
                  </a:schemeClr>
                </a:solidFill>
              </a:ln>
              <a:solidFill>
                <a:schemeClr val="bg1"/>
              </a:solidFill>
              <a:latin typeface="+mn-ea"/>
            </a:endParaRPr>
          </a:p>
          <a:p>
            <a:r>
              <a:rPr lang="ko-KR" altLang="en-US" sz="1100" b="1" dirty="0" smtClean="0">
                <a:ln>
                  <a:solidFill>
                    <a:schemeClr val="tx1">
                      <a:lumMod val="85000"/>
                      <a:lumOff val="15000"/>
                      <a:alpha val="0"/>
                    </a:schemeClr>
                  </a:solidFill>
                </a:ln>
                <a:solidFill>
                  <a:schemeClr val="bg1"/>
                </a:solidFill>
                <a:latin typeface="+mn-ea"/>
              </a:rPr>
              <a:t>국제품질보증체계의 요구 사항 적용</a:t>
            </a:r>
            <a:endParaRPr lang="en-US" altLang="ko-KR" sz="1100" b="1" dirty="0" smtClean="0">
              <a:ln>
                <a:solidFill>
                  <a:schemeClr val="tx1">
                    <a:lumMod val="85000"/>
                    <a:lumOff val="15000"/>
                    <a:alpha val="0"/>
                  </a:schemeClr>
                </a:solidFill>
              </a:ln>
              <a:solidFill>
                <a:schemeClr val="bg1"/>
              </a:solidFill>
              <a:latin typeface="+mn-ea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2235223" y="6605727"/>
            <a:ext cx="109085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100" b="1" dirty="0" smtClean="0">
                <a:ln>
                  <a:solidFill>
                    <a:schemeClr val="tx1">
                      <a:lumMod val="85000"/>
                      <a:lumOff val="15000"/>
                      <a:alpha val="0"/>
                    </a:schemeClr>
                  </a:solidFill>
                </a:ln>
                <a:solidFill>
                  <a:schemeClr val="bg1"/>
                </a:solidFill>
                <a:latin typeface="+mn-ea"/>
              </a:rPr>
              <a:t>12.15 ~ </a:t>
            </a:r>
            <a:r>
              <a:rPr lang="en-US" altLang="ko-KR" sz="1100" b="1" dirty="0">
                <a:ln>
                  <a:solidFill>
                    <a:schemeClr val="tx1">
                      <a:lumMod val="85000"/>
                      <a:lumOff val="15000"/>
                      <a:alpha val="0"/>
                    </a:schemeClr>
                  </a:solidFill>
                </a:ln>
                <a:solidFill>
                  <a:schemeClr val="bg1"/>
                </a:solidFill>
                <a:latin typeface="+mn-ea"/>
              </a:rPr>
              <a:t>16</a:t>
            </a:r>
          </a:p>
          <a:p>
            <a:pPr algn="ctr"/>
            <a:r>
              <a:rPr lang="en-US" altLang="ko-KR" sz="1100" b="1" dirty="0">
                <a:ln>
                  <a:solidFill>
                    <a:schemeClr val="tx1">
                      <a:lumMod val="85000"/>
                      <a:lumOff val="15000"/>
                      <a:alpha val="0"/>
                    </a:schemeClr>
                  </a:solidFill>
                </a:ln>
                <a:solidFill>
                  <a:schemeClr val="bg1"/>
                </a:solidFill>
                <a:latin typeface="+mn-ea"/>
              </a:rPr>
              <a:t>(</a:t>
            </a:r>
            <a:r>
              <a:rPr lang="ko-KR" altLang="en-US" sz="1100" b="1" dirty="0">
                <a:ln>
                  <a:solidFill>
                    <a:schemeClr val="tx1">
                      <a:lumMod val="85000"/>
                      <a:lumOff val="15000"/>
                      <a:alpha val="0"/>
                    </a:schemeClr>
                  </a:solidFill>
                </a:ln>
                <a:solidFill>
                  <a:schemeClr val="bg1"/>
                </a:solidFill>
                <a:latin typeface="+mn-ea"/>
              </a:rPr>
              <a:t>비대면과정</a:t>
            </a:r>
            <a:r>
              <a:rPr lang="en-US" altLang="ko-KR" sz="1100" b="1" dirty="0">
                <a:ln>
                  <a:solidFill>
                    <a:schemeClr val="tx1">
                      <a:lumMod val="85000"/>
                      <a:lumOff val="15000"/>
                      <a:alpha val="0"/>
                    </a:schemeClr>
                  </a:solidFill>
                </a:ln>
                <a:solidFill>
                  <a:schemeClr val="bg1"/>
                </a:solidFill>
                <a:latin typeface="+mn-ea"/>
              </a:rPr>
              <a:t>)</a:t>
            </a:r>
            <a:endParaRPr lang="ko-KR" altLang="en-US" sz="1100" b="1" dirty="0">
              <a:ln>
                <a:solidFill>
                  <a:schemeClr val="tx1">
                    <a:lumMod val="85000"/>
                    <a:lumOff val="15000"/>
                    <a:alpha val="0"/>
                  </a:schemeClr>
                </a:solidFill>
              </a:ln>
              <a:solidFill>
                <a:schemeClr val="bg1"/>
              </a:solidFill>
              <a:latin typeface="+mn-ea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460511" y="6227073"/>
            <a:ext cx="215410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100" b="1" dirty="0" smtClean="0">
                <a:ln>
                  <a:solidFill>
                    <a:schemeClr val="tx1">
                      <a:lumMod val="85000"/>
                      <a:lumOff val="15000"/>
                      <a:alpha val="0"/>
                    </a:schemeClr>
                  </a:solidFill>
                </a:ln>
                <a:solidFill>
                  <a:schemeClr val="bg1"/>
                </a:solidFill>
                <a:latin typeface="+mn-ea"/>
              </a:rPr>
              <a:t>시퀀스제어실습과정</a:t>
            </a:r>
            <a:endParaRPr lang="ko-KR" altLang="en-US" sz="1100" b="1" dirty="0">
              <a:ln>
                <a:solidFill>
                  <a:schemeClr val="tx1">
                    <a:lumMod val="85000"/>
                    <a:lumOff val="15000"/>
                    <a:alpha val="0"/>
                  </a:schemeClr>
                </a:solidFill>
              </a:ln>
              <a:solidFill>
                <a:schemeClr val="bg1"/>
              </a:solidFill>
              <a:latin typeface="+mn-ea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3267961" y="6263169"/>
            <a:ext cx="60799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100" b="1" dirty="0" smtClean="0">
                <a:ln>
                  <a:solidFill>
                    <a:schemeClr val="tx1">
                      <a:lumMod val="85000"/>
                      <a:lumOff val="15000"/>
                      <a:alpha val="0"/>
                    </a:schemeClr>
                  </a:solidFill>
                </a:ln>
                <a:solidFill>
                  <a:schemeClr val="bg1"/>
                </a:solidFill>
                <a:latin typeface="+mn-ea"/>
              </a:rPr>
              <a:t>30</a:t>
            </a:r>
            <a:r>
              <a:rPr lang="ko-KR" altLang="en-US" sz="1100" b="1" dirty="0" smtClean="0">
                <a:ln>
                  <a:solidFill>
                    <a:schemeClr val="tx1">
                      <a:lumMod val="85000"/>
                      <a:lumOff val="15000"/>
                      <a:alpha val="0"/>
                    </a:schemeClr>
                  </a:solidFill>
                </a:ln>
                <a:solidFill>
                  <a:schemeClr val="bg1"/>
                </a:solidFill>
                <a:latin typeface="+mn-ea"/>
              </a:rPr>
              <a:t>명</a:t>
            </a:r>
            <a:endParaRPr lang="ko-KR" altLang="en-US" sz="1100" b="1" dirty="0">
              <a:ln>
                <a:solidFill>
                  <a:schemeClr val="tx1">
                    <a:lumMod val="85000"/>
                    <a:lumOff val="15000"/>
                    <a:alpha val="0"/>
                  </a:schemeClr>
                </a:solidFill>
              </a:ln>
              <a:solidFill>
                <a:schemeClr val="bg1"/>
              </a:solidFill>
              <a:latin typeface="+mn-ea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3711475" y="6167629"/>
            <a:ext cx="287068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100" b="1" dirty="0" smtClean="0">
                <a:ln>
                  <a:solidFill>
                    <a:schemeClr val="tx1">
                      <a:lumMod val="85000"/>
                      <a:lumOff val="15000"/>
                      <a:alpha val="0"/>
                    </a:schemeClr>
                  </a:solidFill>
                </a:ln>
                <a:solidFill>
                  <a:schemeClr val="bg1"/>
                </a:solidFill>
                <a:latin typeface="+mn-ea"/>
              </a:rPr>
              <a:t>자동화 부품의 기본구조와 응용 실무능력</a:t>
            </a:r>
            <a:endParaRPr lang="en-US" altLang="ko-KR" sz="1100" b="1" dirty="0" smtClean="0">
              <a:ln>
                <a:solidFill>
                  <a:schemeClr val="tx1">
                    <a:lumMod val="85000"/>
                    <a:lumOff val="15000"/>
                    <a:alpha val="0"/>
                  </a:schemeClr>
                </a:solidFill>
              </a:ln>
              <a:solidFill>
                <a:schemeClr val="bg1"/>
              </a:solidFill>
              <a:latin typeface="+mn-ea"/>
            </a:endParaRPr>
          </a:p>
          <a:p>
            <a:r>
              <a:rPr lang="ko-KR" altLang="en-US" sz="1100" b="1" dirty="0" smtClean="0">
                <a:ln>
                  <a:solidFill>
                    <a:schemeClr val="tx1">
                      <a:lumMod val="85000"/>
                      <a:lumOff val="15000"/>
                      <a:alpha val="0"/>
                    </a:schemeClr>
                  </a:solidFill>
                </a:ln>
                <a:solidFill>
                  <a:schemeClr val="bg1"/>
                </a:solidFill>
                <a:latin typeface="+mn-ea"/>
              </a:rPr>
              <a:t>향상으로 자동화 설비의 운영 능력 이해</a:t>
            </a:r>
            <a:endParaRPr lang="ko-KR" altLang="en-US" sz="1100" b="1" dirty="0">
              <a:ln>
                <a:solidFill>
                  <a:schemeClr val="tx1">
                    <a:lumMod val="85000"/>
                    <a:lumOff val="15000"/>
                    <a:alpha val="0"/>
                  </a:schemeClr>
                </a:solidFill>
              </a:ln>
              <a:solidFill>
                <a:schemeClr val="bg1"/>
              </a:solidFill>
              <a:latin typeface="+mn-ea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2235223" y="6150159"/>
            <a:ext cx="109085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100" b="1" dirty="0" smtClean="0">
                <a:ln>
                  <a:solidFill>
                    <a:schemeClr val="tx1">
                      <a:lumMod val="85000"/>
                      <a:lumOff val="15000"/>
                      <a:alpha val="0"/>
                    </a:schemeClr>
                  </a:solidFill>
                </a:ln>
                <a:solidFill>
                  <a:srgbClr val="FFFF00"/>
                </a:solidFill>
                <a:latin typeface="+mn-ea"/>
              </a:rPr>
              <a:t>12.12 ~ 13</a:t>
            </a:r>
          </a:p>
          <a:p>
            <a:pPr algn="ctr"/>
            <a:r>
              <a:rPr lang="en-US" altLang="ko-KR" sz="1100" b="1" dirty="0" smtClean="0">
                <a:ln>
                  <a:solidFill>
                    <a:schemeClr val="tx1">
                      <a:lumMod val="85000"/>
                      <a:lumOff val="15000"/>
                      <a:alpha val="0"/>
                    </a:schemeClr>
                  </a:solidFill>
                </a:ln>
                <a:solidFill>
                  <a:srgbClr val="FFFF00"/>
                </a:solidFill>
                <a:latin typeface="+mn-ea"/>
              </a:rPr>
              <a:t>(</a:t>
            </a:r>
            <a:r>
              <a:rPr lang="ko-KR" altLang="en-US" sz="1100" b="1" dirty="0" smtClean="0">
                <a:ln>
                  <a:solidFill>
                    <a:schemeClr val="tx1">
                      <a:lumMod val="85000"/>
                      <a:lumOff val="15000"/>
                      <a:alpha val="0"/>
                    </a:schemeClr>
                  </a:solidFill>
                </a:ln>
                <a:solidFill>
                  <a:srgbClr val="FFFF00"/>
                </a:solidFill>
                <a:latin typeface="+mn-ea"/>
              </a:rPr>
              <a:t>대면집합과정</a:t>
            </a:r>
            <a:r>
              <a:rPr lang="en-US" altLang="ko-KR" sz="1100" b="1" dirty="0" smtClean="0">
                <a:ln>
                  <a:solidFill>
                    <a:schemeClr val="tx1">
                      <a:lumMod val="85000"/>
                      <a:lumOff val="15000"/>
                      <a:alpha val="0"/>
                    </a:schemeClr>
                  </a:solidFill>
                </a:ln>
                <a:solidFill>
                  <a:srgbClr val="FFFF00"/>
                </a:solidFill>
                <a:latin typeface="+mn-ea"/>
              </a:rPr>
              <a:t>)</a:t>
            </a:r>
            <a:endParaRPr lang="ko-KR" altLang="en-US" sz="1100" b="1" dirty="0">
              <a:ln>
                <a:solidFill>
                  <a:schemeClr val="tx1">
                    <a:lumMod val="85000"/>
                    <a:lumOff val="15000"/>
                    <a:alpha val="0"/>
                  </a:schemeClr>
                </a:solidFill>
              </a:ln>
              <a:solidFill>
                <a:srgbClr val="FFFF00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8630023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62363</TotalTime>
  <Words>289</Words>
  <Application>Microsoft Office PowerPoint</Application>
  <PresentationFormat>A4 용지(210x297mm)</PresentationFormat>
  <Paragraphs>51</Paragraphs>
  <Slides>2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9" baseType="lpstr">
      <vt:lpstr>-윤고딕360</vt:lpstr>
      <vt:lpstr>휴먼둥근헤드라인</vt:lpstr>
      <vt:lpstr>Arial</vt:lpstr>
      <vt:lpstr>Calibri</vt:lpstr>
      <vt:lpstr>Calibri Light</vt:lpstr>
      <vt:lpstr>맑은 고딕</vt:lpstr>
      <vt:lpstr>Office 테마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Windows 사용자</dc:creator>
  <cp:lastModifiedBy>Windows 사용자</cp:lastModifiedBy>
  <cp:revision>127</cp:revision>
  <dcterms:created xsi:type="dcterms:W3CDTF">2019-02-14T03:59:21Z</dcterms:created>
  <dcterms:modified xsi:type="dcterms:W3CDTF">2022-11-02T05:25:21Z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SCPROP">
    <vt:lpwstr>NSCCustomProperty</vt:lpwstr>
  </property>
</Properties>
</file>